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594A4E-47CD-4CD6-9477-B4AB496B7E7B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658931-0378-4A4F-968B-E1035288EA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579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62EAD3-39F5-4553-BFFC-DAA6F72310DC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EEFE0C-509E-473A-9E44-E84378C001A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38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3D2293-3312-428B-ADE0-5B83C6456B6C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42D596-1044-42B3-BB90-CF3522821A0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105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456" y="6617028"/>
            <a:ext cx="8379543" cy="2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498"/>
          <a:stretch>
            <a:fillRect/>
          </a:stretch>
        </p:blipFill>
        <p:spPr>
          <a:xfrm>
            <a:off x="0" y="0"/>
            <a:ext cx="764456" cy="68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377" y="6343403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30543"/>
            <a:ext cx="5413906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INTERNATIONAL MARKEDSFØRING, 5. UDGAVE</a:t>
            </a:r>
          </a:p>
        </p:txBody>
      </p:sp>
    </p:spTree>
    <p:extLst>
      <p:ext uri="{BB962C8B-B14F-4D97-AF65-F5344CB8AC3E}">
        <p14:creationId xmlns:p14="http://schemas.microsoft.com/office/powerpoint/2010/main" val="88569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B202EA-CB6D-47EF-BFED-287948A1D43D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6C2CF3-33A6-4EBF-87A2-6D61D121793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590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57A9AD-77C6-485B-A7FB-8B8AD0B6E9A0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DF9227-98D3-4CCB-B63A-75BD087CCE9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048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FBCB96-B695-4586-BA43-DFAD228AF2D8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D8DA13-7ACF-4A25-8716-51173C31F92C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946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DEBCD2-5F59-42C2-94F8-97982645468B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62AD3F-4975-4629-8E83-31A9ADC3DD1C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547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A8EC5B-528B-4DC5-86DB-56C7DA4F78EB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0ED5ED-7F8D-4729-A826-EE0D5A39BBA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95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60138F-7881-4CDB-A1F5-9A02359E53A8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032EFA-BB98-4BCC-BC60-C888C5B1403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02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312FD9-3149-468F-A612-BE7B57F08DE8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DC44DD-B697-4EEB-8CAD-43DFDA33240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286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58DCB4C-B15D-4FEE-8A59-E056D8571EC2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8B7366C-2496-45D0-B0D9-246E1E9A69C2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2023155"/>
            <a:ext cx="7974491" cy="245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980730"/>
            <a:ext cx="7964012" cy="453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700811"/>
            <a:ext cx="7943054" cy="3253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5" y="404667"/>
            <a:ext cx="6353114" cy="57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19" y="1412775"/>
            <a:ext cx="7201905" cy="3891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00811"/>
            <a:ext cx="7197141" cy="3262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03" y="1550191"/>
            <a:ext cx="7163802" cy="3486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567" y="1700811"/>
            <a:ext cx="7201905" cy="3224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57" y="130823"/>
            <a:ext cx="4847947" cy="6241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96748"/>
            <a:ext cx="7235244" cy="412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996" y="1196748"/>
            <a:ext cx="7163802" cy="402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02" y="1802968"/>
            <a:ext cx="7943054" cy="2907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196748"/>
            <a:ext cx="7220961" cy="3991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62" y="936345"/>
            <a:ext cx="7911617" cy="4652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2060847"/>
            <a:ext cx="7192377" cy="2576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836712"/>
            <a:ext cx="7151897" cy="4788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64" y="912214"/>
            <a:ext cx="7979255" cy="4237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081" y="5149525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5" y="332658"/>
            <a:ext cx="7994498" cy="586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475" y="116631"/>
            <a:ext cx="4514529" cy="6268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8" y="1052739"/>
            <a:ext cx="7039956" cy="433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82" y="1362227"/>
            <a:ext cx="7995449" cy="4071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15" y="1844820"/>
            <a:ext cx="7890659" cy="3007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332658"/>
            <a:ext cx="7845405" cy="578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809341"/>
            <a:ext cx="7948293" cy="283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474" y="4563486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07" y="1257446"/>
            <a:ext cx="7911617" cy="399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Skærmshow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25</vt:i4>
      </vt:variant>
    </vt:vector>
  </HeadingPairs>
  <TitlesOfParts>
    <vt:vector size="26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2</cp:revision>
  <dcterms:created xsi:type="dcterms:W3CDTF">2015-07-14T11:20:10Z</dcterms:created>
  <dcterms:modified xsi:type="dcterms:W3CDTF">2015-08-20T11:59:57Z</dcterms:modified>
</cp:coreProperties>
</file>