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-22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D81006-EA5D-4864-8401-35C8EFA1A16E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5695BA-23C7-4213-8988-BB28048F6D3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5360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6FE7B8-9094-497D-98FA-DBE846741AB5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5C033D-71BD-4D5E-A1E7-94CE0CFEAC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7211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FA72587-087B-4717-9487-8276550A32F7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F8AB82A-AC07-4178-8519-28AB96F1F99E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3054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09390" y="6628202"/>
            <a:ext cx="8334609" cy="2297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812352" cy="6861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41591" y="6313227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07506" y="6635992"/>
            <a:ext cx="5616619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DANSK OG INTERNATIONAL ERHVERVSRET, 3. UDGAVE </a:t>
            </a:r>
          </a:p>
        </p:txBody>
      </p:sp>
    </p:spTree>
    <p:extLst>
      <p:ext uri="{BB962C8B-B14F-4D97-AF65-F5344CB8AC3E}">
        <p14:creationId xmlns:p14="http://schemas.microsoft.com/office/powerpoint/2010/main" val="530646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785FFD-FAE0-4D7C-92E4-54B4823C95AE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95B863-2FC9-4F28-A93F-0B69D68C136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1763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3F5E4E-F4C6-400B-BBF3-C4B710A9AA94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469DD8-1DBF-47B5-B812-2E429C403E63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3845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60B947-699C-450F-89D4-5A091DEE65F2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39622D6-F17C-4F3D-8D7A-8035AAC3C37E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5560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D91A21-5A04-4715-9DB0-2BB2F3D40C2C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EFE9AF-26B8-46B9-8DF7-F4845578B6E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2235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333067-21C4-4D00-B20C-93FACC3796A4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FF731C4-702F-47DE-BA2A-FC2D32DB4A9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4267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27E8C4-7050-4A8F-B74D-7705C57C7721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409A3-6B59-488D-A85C-BC8B89EECA4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5049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9E4232-9E2E-46F3-B1C5-36B845DD7C07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986F91-6992-4E98-8EE0-643729E97EF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5023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8CEB68C-9440-401D-BAB2-2B2638312E2A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D83FA51-1BD3-4FA2-9756-8BCF5558C69C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4" y="1916829"/>
            <a:ext cx="7927335" cy="23944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317" y="1052739"/>
            <a:ext cx="7259064" cy="41010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499103"/>
            <a:ext cx="7230480" cy="32151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Skærmshow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4" baseType="lpstr"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1</cp:revision>
  <dcterms:created xsi:type="dcterms:W3CDTF">2015-07-14T11:20:10Z</dcterms:created>
  <dcterms:modified xsi:type="dcterms:W3CDTF">2015-08-20T14:53:01Z</dcterms:modified>
</cp:coreProperties>
</file>