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11"/>
  </p:notesMasterIdLst>
  <p:handoutMasterIdLst>
    <p:handoutMasterId r:id="rId12"/>
  </p:handoutMasterIdLst>
  <p:sldIdLst>
    <p:sldId id="839" r:id="rId4"/>
    <p:sldId id="883" r:id="rId5"/>
    <p:sldId id="894" r:id="rId6"/>
    <p:sldId id="896" r:id="rId7"/>
    <p:sldId id="895" r:id="rId8"/>
    <p:sldId id="897" r:id="rId9"/>
    <p:sldId id="898" r:id="rId10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9" d="100"/>
          <a:sy n="79" d="100"/>
        </p:scale>
        <p:origin x="1498" y="7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476E7DE2-64F0-87E3-92D5-56F882A0A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708" y="585983"/>
            <a:ext cx="7699730" cy="227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7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EEF6E479-D6A0-2239-B689-EB1C7D1A8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907" y="800709"/>
            <a:ext cx="7677549" cy="201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5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8303A523-2E6B-6196-B420-4E4B5E201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942" y="295304"/>
            <a:ext cx="7699530" cy="579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469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75626B1D-639A-61DC-8700-DD16D8D08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907" y="777211"/>
            <a:ext cx="7687893" cy="228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84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5C2D0984-C363-9FB0-1A3B-FC62C391F4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108" y="769822"/>
            <a:ext cx="7605951" cy="307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723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DA3B63DF-62FE-B550-74BF-99F0382F8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298" y="754050"/>
            <a:ext cx="7632995" cy="427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661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20AC576E-CABD-02A2-85C4-FFB5F3083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107" y="481790"/>
            <a:ext cx="7596987" cy="561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271442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16474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250</cp:revision>
  <cp:lastPrinted>2022-03-08T16:56:00Z</cp:lastPrinted>
  <dcterms:created xsi:type="dcterms:W3CDTF">2012-08-31T07:41:01Z</dcterms:created>
  <dcterms:modified xsi:type="dcterms:W3CDTF">2022-07-05T17:35:32Z</dcterms:modified>
</cp:coreProperties>
</file>