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0"/>
  </p:notesMasterIdLst>
  <p:handoutMasterIdLst>
    <p:handoutMasterId r:id="rId21"/>
  </p:handoutMasterIdLst>
  <p:sldIdLst>
    <p:sldId id="839" r:id="rId4"/>
    <p:sldId id="840" r:id="rId5"/>
    <p:sldId id="841" r:id="rId6"/>
    <p:sldId id="842" r:id="rId7"/>
    <p:sldId id="844" r:id="rId8"/>
    <p:sldId id="845" r:id="rId9"/>
    <p:sldId id="846" r:id="rId10"/>
    <p:sldId id="847" r:id="rId11"/>
    <p:sldId id="848" r:id="rId12"/>
    <p:sldId id="849" r:id="rId13"/>
    <p:sldId id="850" r:id="rId14"/>
    <p:sldId id="851" r:id="rId15"/>
    <p:sldId id="852" r:id="rId16"/>
    <p:sldId id="853" r:id="rId17"/>
    <p:sldId id="854" r:id="rId18"/>
    <p:sldId id="843" r:id="rId1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rojka.dk/Online-Trojka/iTrojka.aspx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2D7B202-6D32-D784-92BE-F49296BAE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8680"/>
            <a:ext cx="8115253" cy="265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ADAF78D-4D1C-69C5-0EBE-F1E5BCA7E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0648"/>
            <a:ext cx="6988146" cy="59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7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6251714-C35E-5C63-B500-93046212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8077900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044714D-23B9-C9CD-DD64-2B2678FB0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4664"/>
            <a:ext cx="8138865" cy="57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2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9425802-A239-4027-0908-29FB1D2F4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27" y="183407"/>
            <a:ext cx="7183359" cy="58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22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AEE8341-0963-9355-97A3-812FDDA10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6632"/>
            <a:ext cx="7992888" cy="6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33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6F14543-973D-D07D-33BA-E7C4F20FB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02" y="163813"/>
            <a:ext cx="5806943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52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D4A2AB4-EAA0-D054-B89C-C38803ADA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80728"/>
            <a:ext cx="7693396" cy="338437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615F7A7-1EF5-CF26-DEAC-1F319E55ACC0}"/>
              </a:ext>
            </a:extLst>
          </p:cNvPr>
          <p:cNvSpPr txBox="1"/>
          <p:nvPr/>
        </p:nvSpPr>
        <p:spPr>
          <a:xfrm>
            <a:off x="1043608" y="4797152"/>
            <a:ext cx="75608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https://trojka.dk/Online-Trojka/iTrojka.aspx</a:t>
            </a:r>
            <a:endParaRPr lang="da-DK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896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8F2D89C7-3DA0-44B4-B7D6-0E51DF124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80728"/>
            <a:ext cx="7597798" cy="26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F97D07A-AE7F-F01A-41F3-D0B2DC164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64704"/>
            <a:ext cx="8085521" cy="44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DAC04CE-8956-4F00-1629-3DEA8BEC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8093141" cy="56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B9D4AB9-5CE4-213B-6775-697840D01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8062659" cy="44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9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6C83384-DBBC-22AE-B33B-D8DAB403F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54" y="192189"/>
            <a:ext cx="6972904" cy="5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9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F808F36-A588-E5C8-422D-2399E448C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810975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8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A30BA10-9FE5-F889-60DB-3940096D9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15" y="972942"/>
            <a:ext cx="8055038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72C65B8-0092-80AD-182A-3B7FE9EA0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66" y="571115"/>
            <a:ext cx="8116003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85743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16312</TotalTime>
  <Words>11</Words>
  <Application>Microsoft Office PowerPoint</Application>
  <PresentationFormat>Skærmshow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239</cp:revision>
  <cp:lastPrinted>2022-03-08T16:56:00Z</cp:lastPrinted>
  <dcterms:created xsi:type="dcterms:W3CDTF">2012-08-31T07:41:01Z</dcterms:created>
  <dcterms:modified xsi:type="dcterms:W3CDTF">2022-07-05T10:41:37Z</dcterms:modified>
</cp:coreProperties>
</file>