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07-11-2019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4" y="2060848"/>
            <a:ext cx="7685246" cy="2053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94086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383829"/>
            <a:ext cx="7659529" cy="35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0" y="1484784"/>
            <a:ext cx="7668101" cy="3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50677"/>
            <a:ext cx="7706678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5313"/>
            <a:ext cx="8296275" cy="55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6" y="2013453"/>
            <a:ext cx="7659529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722"/>
            <a:ext cx="7625239" cy="25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7888"/>
            <a:ext cx="7663815" cy="2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8034338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4" y="116632"/>
            <a:ext cx="6554153" cy="59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1" y="1938162"/>
            <a:ext cx="7710964" cy="23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66862"/>
            <a:ext cx="8201025" cy="49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3" y="2002801"/>
            <a:ext cx="7680960" cy="23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1" y="188640"/>
            <a:ext cx="6727508" cy="58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1" y="1052736"/>
            <a:ext cx="771525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8" y="1504206"/>
            <a:ext cx="7633811" cy="33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7" y="1916832"/>
            <a:ext cx="7693819" cy="25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57139"/>
            <a:ext cx="7642384" cy="24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052736"/>
            <a:ext cx="74961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5" y="1221135"/>
            <a:ext cx="7569518" cy="38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98" y="139105"/>
            <a:ext cx="6487478" cy="59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3" y="260648"/>
            <a:ext cx="683119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23</vt:i4>
      </vt:variant>
    </vt:vector>
  </HeadingPairs>
  <TitlesOfParts>
    <vt:vector size="2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26</cp:revision>
  <dcterms:created xsi:type="dcterms:W3CDTF">2015-07-14T11:20:10Z</dcterms:created>
  <dcterms:modified xsi:type="dcterms:W3CDTF">2019-11-07T15:18:37Z</dcterms:modified>
</cp:coreProperties>
</file>