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CF6FEAE-0266-411E-9EDB-1DD651480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694892" cy="22591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BBE5C94-A6B2-406E-9722-99B509CA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8037364" cy="54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F675CBC-6E20-407B-8673-F17846E55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8042127" cy="59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2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BDD02C-F6A8-4EDA-95CB-F013B671F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468642" cy="59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8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7DDEA4C-3EE5-4D4E-ADC3-76A634C9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853982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B69E536-BB74-419D-8ADA-0CFB911D8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693463" cy="50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2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EB02406-FFDA-46AE-B6DF-396AB7AF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587721" cy="34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9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634A54A-B181-4B3B-A446-F76B51EA7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656311" cy="19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5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CF24FFB-2740-43FE-B2FB-6B4FDC6E8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725853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79566A3-65CE-4412-A950-E707097E0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8321249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B0E6B4E-8CAC-4452-9C86-97FD0827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8254088" cy="54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648652C-4C4D-4440-8D9C-AD086F58D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660598" cy="21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33F84B9-584C-437D-B4AE-37A81FA11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8115956" cy="45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035D52A-00CC-46F8-BA9C-CA0CB9B38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647737" cy="3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0A2D42E-F88C-4285-8932-30B2F0FF5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634877" cy="31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8F4590-7F24-492E-AFD3-CBF61DFE1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8008785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5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tekst&#10;&#10;Automatisk genereret beskrivelse">
            <a:extLst>
              <a:ext uri="{FF2B5EF4-FFF2-40B4-BE49-F238E27FC236}">
                <a16:creationId xmlns:a16="http://schemas.microsoft.com/office/drawing/2014/main" id="{38E5EC9E-F6BD-4253-A006-CFF3806DD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116433" cy="50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2C2566-F13A-4D81-A614-F196D99CD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643450" cy="30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669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2019-07-22T10:16:02Z</dcterms:modified>
</cp:coreProperties>
</file>