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198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16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86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4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81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62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96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05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69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107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159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7478-C88B-4367-A3BD-977B18E49520}" type="datetimeFigureOut">
              <a:rPr lang="da-DK" smtClean="0"/>
              <a:t>03-08-2012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E1C5-6B3E-4E96-BAC1-B61D5A0B72C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92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58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8182617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332656"/>
            <a:ext cx="8791575" cy="28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58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5" cy="431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3" y="0"/>
            <a:ext cx="8791575" cy="56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-1"/>
            <a:ext cx="8791575" cy="45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" y="0"/>
            <a:ext cx="8791575" cy="60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6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294598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4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4" cy="567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0"/>
            <a:ext cx="8791574" cy="475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0"/>
            <a:ext cx="8791574" cy="36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30" y="0"/>
            <a:ext cx="7586589" cy="64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39" y="6452414"/>
            <a:ext cx="1325761" cy="4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06" y="12220"/>
            <a:ext cx="5968533" cy="668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10</cp:revision>
  <dcterms:created xsi:type="dcterms:W3CDTF">2012-07-25T12:14:28Z</dcterms:created>
  <dcterms:modified xsi:type="dcterms:W3CDTF">2012-08-03T14:46:07Z</dcterms:modified>
</cp:coreProperties>
</file>