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" y="2073169"/>
            <a:ext cx="7909236" cy="2336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7" y="1955993"/>
            <a:ext cx="7943531" cy="255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26" y="1412776"/>
            <a:ext cx="7952104" cy="380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57" y="2113541"/>
            <a:ext cx="7930670" cy="22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" y="1916832"/>
            <a:ext cx="7952104" cy="284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05" y="1911496"/>
            <a:ext cx="7934957" cy="267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1962228"/>
            <a:ext cx="7956391" cy="266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076"/>
            <a:ext cx="7501985" cy="602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93" y="1936826"/>
            <a:ext cx="7947817" cy="258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40" y="1772816"/>
            <a:ext cx="7939244" cy="306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28583"/>
            <a:ext cx="7964965" cy="241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0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2017-07-12T07:43:17Z</dcterms:modified>
</cp:coreProperties>
</file>