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8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12-07-2020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12-07-2020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12-07-2020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12-07-2020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12-07-2020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12-07-2020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12-07-2020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 userDrawn="1"/>
        </p:nvSpPr>
        <p:spPr>
          <a:xfrm>
            <a:off x="2411760" y="6395742"/>
            <a:ext cx="260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>
                <a:solidFill>
                  <a:schemeClr val="bg1"/>
                </a:solidFill>
              </a:rPr>
              <a:t>Afsætning A2 – 4. udgave</a:t>
            </a:r>
          </a:p>
        </p:txBody>
      </p:sp>
      <p:sp>
        <p:nvSpPr>
          <p:cNvPr id="5" name="Tekstboks 4"/>
          <p:cNvSpPr txBox="1"/>
          <p:nvPr userDrawn="1"/>
        </p:nvSpPr>
        <p:spPr>
          <a:xfrm>
            <a:off x="1435423" y="6165304"/>
            <a:ext cx="2664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cap="none" spc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Erhvervsjura</a:t>
            </a:r>
            <a:r>
              <a:rPr lang="da-DK" sz="1600" b="0" cap="none" spc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C </a:t>
            </a:r>
            <a:r>
              <a:rPr lang="da-DK" sz="1600" b="0" cap="none" spc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– 1. udgave</a:t>
            </a:r>
          </a:p>
        </p:txBody>
      </p:sp>
      <p:pic>
        <p:nvPicPr>
          <p:cNvPr id="13" name="Billede 12">
            <a:extLst>
              <a:ext uri="{FF2B5EF4-FFF2-40B4-BE49-F238E27FC236}">
                <a16:creationId xmlns:a16="http://schemas.microsoft.com/office/drawing/2014/main" id="{56E90C64-5C71-4242-B490-08F528219D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7812" r="13679"/>
          <a:stretch/>
        </p:blipFill>
        <p:spPr>
          <a:xfrm>
            <a:off x="0" y="958171"/>
            <a:ext cx="1080120" cy="5279141"/>
          </a:xfrm>
          <a:prstGeom prst="rect">
            <a:avLst/>
          </a:prstGeom>
        </p:spPr>
      </p:pic>
      <p:pic>
        <p:nvPicPr>
          <p:cNvPr id="15" name="Billede 14">
            <a:extLst>
              <a:ext uri="{FF2B5EF4-FFF2-40B4-BE49-F238E27FC236}">
                <a16:creationId xmlns:a16="http://schemas.microsoft.com/office/drawing/2014/main" id="{04F62337-C6A9-435A-B601-91EF5E7AC1F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203659"/>
            <a:ext cx="4144161" cy="654341"/>
          </a:xfrm>
          <a:prstGeom prst="rect">
            <a:avLst/>
          </a:prstGeom>
        </p:spPr>
      </p:pic>
      <p:pic>
        <p:nvPicPr>
          <p:cNvPr id="16" name="Billede 15">
            <a:extLst>
              <a:ext uri="{FF2B5EF4-FFF2-40B4-BE49-F238E27FC236}">
                <a16:creationId xmlns:a16="http://schemas.microsoft.com/office/drawing/2014/main" id="{CFE8C907-CA10-41FA-A908-DD3D6DF39D5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144161" y="6203659"/>
            <a:ext cx="4999839" cy="654341"/>
          </a:xfrm>
          <a:prstGeom prst="rect">
            <a:avLst/>
          </a:prstGeom>
        </p:spPr>
      </p:pic>
      <p:pic>
        <p:nvPicPr>
          <p:cNvPr id="17" name="Billede 16">
            <a:extLst>
              <a:ext uri="{FF2B5EF4-FFF2-40B4-BE49-F238E27FC236}">
                <a16:creationId xmlns:a16="http://schemas.microsoft.com/office/drawing/2014/main" id="{429DF57C-23E4-4497-92DF-18A752E32F68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-1241" y="0"/>
            <a:ext cx="1082602" cy="956683"/>
          </a:xfrm>
          <a:prstGeom prst="rect">
            <a:avLst/>
          </a:prstGeom>
        </p:spPr>
      </p:pic>
      <p:sp>
        <p:nvSpPr>
          <p:cNvPr id="19" name="Tekstfelt 18">
            <a:extLst>
              <a:ext uri="{FF2B5EF4-FFF2-40B4-BE49-F238E27FC236}">
                <a16:creationId xmlns:a16="http://schemas.microsoft.com/office/drawing/2014/main" id="{63227D2F-E149-4649-894F-6D54DD5B67CE}"/>
              </a:ext>
            </a:extLst>
          </p:cNvPr>
          <p:cNvSpPr txBox="1"/>
          <p:nvPr userDrawn="1"/>
        </p:nvSpPr>
        <p:spPr>
          <a:xfrm>
            <a:off x="1080120" y="6334581"/>
            <a:ext cx="4644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chemeClr val="bg1"/>
                </a:solidFill>
              </a:rPr>
              <a:t>ERHVERVSRET – finans – 2. udgave</a:t>
            </a:r>
          </a:p>
        </p:txBody>
      </p:sp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12-07-2020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12-07-2020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3EE387-51F6-4B10-AD14-968F8B663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6DEAB502-F0DB-433D-B64E-F42A9EB0B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12-07-2020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6E1DD00D-03A4-4597-A0B5-BFE667DEF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E5FB222B-F0F0-4701-A7DD-7E4426DA0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8832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12-07-2020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53287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12-07-2020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12-07-2020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12-07-2020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12-07-2020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12-07-2020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12-07-2020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5" r:id="rId3"/>
    <p:sldLayoutId id="2147483674" r:id="rId4"/>
    <p:sldLayoutId id="2147483661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12-07-2020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Et billede, der indeholder tegning&#10;&#10;Automatisk genereret beskrivelse">
            <a:extLst>
              <a:ext uri="{FF2B5EF4-FFF2-40B4-BE49-F238E27FC236}">
                <a16:creationId xmlns:a16="http://schemas.microsoft.com/office/drawing/2014/main" id="{4C450325-CC36-443B-BBF3-FDBF9E1D04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772816"/>
            <a:ext cx="7956376" cy="2077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741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Et billede, der indeholder skærmbillede&#10;&#10;Automatisk genereret beskrivelse">
            <a:extLst>
              <a:ext uri="{FF2B5EF4-FFF2-40B4-BE49-F238E27FC236}">
                <a16:creationId xmlns:a16="http://schemas.microsoft.com/office/drawing/2014/main" id="{98533E0F-5ECB-451D-B26E-3C6AC0FB0F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908720"/>
            <a:ext cx="8028384" cy="3475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479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Et billede, der indeholder skærmbillede&#10;&#10;Automatisk genereret beskrivelse">
            <a:extLst>
              <a:ext uri="{FF2B5EF4-FFF2-40B4-BE49-F238E27FC236}">
                <a16:creationId xmlns:a16="http://schemas.microsoft.com/office/drawing/2014/main" id="{8808BE8B-584A-45F4-AB5E-487363A4E6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517" y="908720"/>
            <a:ext cx="8028384" cy="2387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256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Et billede, der indeholder skærmbillede&#10;&#10;Automatisk genereret beskrivelse">
            <a:extLst>
              <a:ext uri="{FF2B5EF4-FFF2-40B4-BE49-F238E27FC236}">
                <a16:creationId xmlns:a16="http://schemas.microsoft.com/office/drawing/2014/main" id="{3EA9488C-F5F1-4275-90B6-40DF60A16B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908720"/>
            <a:ext cx="8028384" cy="3832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658959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1151</TotalTime>
  <Words>0</Words>
  <Application>Microsoft Office PowerPoint</Application>
  <PresentationFormat>Skærmshow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4</vt:i4>
      </vt:variant>
    </vt:vector>
  </HeadingPairs>
  <TitlesOfParts>
    <vt:vector size="8" baseType="lpstr">
      <vt:lpstr>Arial</vt:lpstr>
      <vt:lpstr>Calibri</vt:lpstr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Peter Schmalz</cp:lastModifiedBy>
  <cp:revision>39</cp:revision>
  <dcterms:created xsi:type="dcterms:W3CDTF">2015-07-14T11:20:10Z</dcterms:created>
  <dcterms:modified xsi:type="dcterms:W3CDTF">2020-07-12T21:07:05Z</dcterms:modified>
</cp:coreProperties>
</file>