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2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6D2AF9-8742-4520-964F-4F6034CD222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3E42AC-362E-4F04-B60D-3F07868287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59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218011-F0D5-4820-81DD-2965C2D2A8A1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802B47-AC1F-4098-A192-70AACBB4FC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6124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F9F1CC-0055-4BB1-839F-5E26F947EDB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6E7AB0-AED0-4F72-B7FF-C408A792F3C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3393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1901299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4D422C-847E-4F72-B358-6DA01AA3570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663B17-35F0-41CE-ACCE-43E511C6A12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941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BD8DB3-3DBE-4F05-A8AE-AA2BF5B78B2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216574-A966-4F0D-9F2A-9C4B1C25FBF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327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36D434-9E2F-473B-AD69-A2BCEFDEA27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FCA17A-57CC-4B6C-BB77-A29987101A39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6694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35E491-F863-4B74-A5AA-4E9337B29A6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F7C400-FD78-45AE-B1E8-A666CDE8140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0966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EF6018-728A-4F4C-A353-F448E791B7C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43B1EF-8201-43E8-87F8-DAFAA73A05E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4393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96A7B-C0A4-4B96-AF0B-9A3AB9EF432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F0FB90-83F4-44D9-8FD6-227BB0C1E79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43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E3A97-D469-48DC-BCFB-5C5B7FE99F6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F4C2DC-9126-4D94-B95B-F0B141EE7BB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459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FB99755-9131-4274-8831-B8C90AD3B6C9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64EA525-7A6F-4DA8-B1ED-5DC2712A235E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089" y="1988838"/>
            <a:ext cx="7937814" cy="23210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11"/>
            <a:ext cx="7244772" cy="297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76" y="260649"/>
            <a:ext cx="6631759" cy="5814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2015-08-20T14:55:37Z</dcterms:modified>
</cp:coreProperties>
</file>