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0" r:id="rId3"/>
    <p:sldId id="280" r:id="rId4"/>
    <p:sldId id="281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2" r:id="rId15"/>
    <p:sldId id="283" r:id="rId1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11" y="260648"/>
            <a:ext cx="8604448" cy="408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264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702" y="188640"/>
            <a:ext cx="8532440" cy="501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133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764704"/>
            <a:ext cx="8532440" cy="4254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133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243" y="692696"/>
            <a:ext cx="8539755" cy="4339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133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52" y="116631"/>
            <a:ext cx="8489807" cy="557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133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681" y="620688"/>
            <a:ext cx="8532440" cy="340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749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50" y="620688"/>
            <a:ext cx="8507842" cy="373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749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60" y="260648"/>
            <a:ext cx="8460432" cy="397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187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756" y="260648"/>
            <a:ext cx="8579244" cy="400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133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92" y="260648"/>
            <a:ext cx="8604448" cy="404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133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93" y="260648"/>
            <a:ext cx="8575028" cy="401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133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10" y="260648"/>
            <a:ext cx="8551798" cy="402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133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0688"/>
            <a:ext cx="8604448" cy="3470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133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45" y="692696"/>
            <a:ext cx="8532440" cy="334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133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34" y="863103"/>
            <a:ext cx="8555120" cy="262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133910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0</Words>
  <Application>Microsoft Office PowerPoint</Application>
  <PresentationFormat>Skærmshow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15</vt:i4>
      </vt:variant>
    </vt:vector>
  </HeadingPairs>
  <TitlesOfParts>
    <vt:vector size="16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 </cp:lastModifiedBy>
  <cp:revision>37</cp:revision>
  <dcterms:created xsi:type="dcterms:W3CDTF">2013-07-10T16:41:00Z</dcterms:created>
  <dcterms:modified xsi:type="dcterms:W3CDTF">2013-08-02T18:00:32Z</dcterms:modified>
</cp:coreProperties>
</file>