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2" r:id="rId2"/>
  </p:sldMasterIdLst>
  <p:sldIdLst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</p:sldIdLst>
  <p:sldSz cx="9144000" cy="6858000" type="screen4x3"/>
  <p:notesSz cx="6858000" cy="9144000"/>
  <p:defaultTextStyle>
    <a:defPPr>
      <a:defRPr lang="da-D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4660"/>
  </p:normalViewPr>
  <p:slideViewPr>
    <p:cSldViewPr>
      <p:cViewPr varScale="1">
        <p:scale>
          <a:sx n="73" d="100"/>
          <a:sy n="73" d="100"/>
        </p:scale>
        <p:origin x="-1296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 noGrp="1"/>
          </p:cNvSpPr>
          <p:nvPr>
            <p:ph type="ctrTitle"/>
          </p:nvPr>
        </p:nvSpPr>
        <p:spPr>
          <a:xfrm>
            <a:off x="685800" y="2130423"/>
            <a:ext cx="7772400" cy="1470026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3" name="Undertitel 2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3"/>
          </a:xfrm>
        </p:spPr>
        <p:txBody>
          <a:bodyPr anchorCtr="1"/>
          <a:lstStyle>
            <a:lvl1pPr marL="0" indent="0" algn="ctr">
              <a:buNone/>
              <a:defRPr>
                <a:solidFill>
                  <a:srgbClr val="898989"/>
                </a:solidFill>
              </a:defRPr>
            </a:lvl1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4" name="Pladsholder til dato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15DDE51A-5B29-4474-8E89-0C935532564A}" type="datetime1">
              <a:rPr lang="da-DK"/>
              <a:pPr lvl="0"/>
              <a:t>07-07-2018</a:t>
            </a:fld>
            <a:endParaRPr lang="da-DK"/>
          </a:p>
        </p:txBody>
      </p:sp>
      <p:sp>
        <p:nvSpPr>
          <p:cNvPr id="5" name="Pladsholder til sidefod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da-DK"/>
          </a:p>
        </p:txBody>
      </p:sp>
      <p:sp>
        <p:nvSpPr>
          <p:cNvPr id="6" name="Pladsholder til diasnummer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BA1D594F-637A-41D9-A9E3-E9A6AA07CA47}" type="slidenum">
              <a:rPr/>
              <a:pPr lvl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xmlns="" val="36434747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5"/>
          </a:xfrm>
        </p:spPr>
        <p:txBody>
          <a:bodyPr anchor="b" anchorCtr="0"/>
          <a:lstStyle>
            <a:lvl1pPr algn="l">
              <a:defRPr sz="2000" b="1"/>
            </a:lvl1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3" name="Pladsholder til billede 2"/>
          <p:cNvSpPr txBox="1">
            <a:spLocks noGrp="1"/>
          </p:cNvSpPr>
          <p:nvPr>
            <p:ph type="pic" idx="1"/>
          </p:nvPr>
        </p:nvSpPr>
        <p:spPr>
          <a:xfrm>
            <a:off x="1792288" y="612776"/>
            <a:ext cx="5486400" cy="41148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endParaRPr lang="da-DK"/>
          </a:p>
        </p:txBody>
      </p:sp>
      <p:sp>
        <p:nvSpPr>
          <p:cNvPr id="4" name="Pladsholder til tekst 3"/>
          <p:cNvSpPr txBox="1">
            <a:spLocks noGrp="1"/>
          </p:cNvSpPr>
          <p:nvPr>
            <p:ph type="body" idx="2"/>
          </p:nvPr>
        </p:nvSpPr>
        <p:spPr>
          <a:xfrm>
            <a:off x="1792288" y="5367335"/>
            <a:ext cx="5486400" cy="804864"/>
          </a:xfrm>
        </p:spPr>
        <p:txBody>
          <a:bodyPr/>
          <a:lstStyle>
            <a:lvl1pPr marL="0" indent="0">
              <a:spcBef>
                <a:spcPts val="300"/>
              </a:spcBef>
              <a:buNone/>
              <a:defRPr sz="1400"/>
            </a:lvl1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5" name="Pladsholder til dato 4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D42D8E37-B71C-4A12-BD7D-EB909DCF0C02}" type="datetime1">
              <a:rPr lang="da-DK"/>
              <a:pPr lvl="0"/>
              <a:t>07-07-2018</a:t>
            </a:fld>
            <a:endParaRPr lang="da-DK"/>
          </a:p>
        </p:txBody>
      </p:sp>
      <p:sp>
        <p:nvSpPr>
          <p:cNvPr id="6" name="Pladsholder til sidefod 5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da-DK"/>
          </a:p>
        </p:txBody>
      </p:sp>
      <p:sp>
        <p:nvSpPr>
          <p:cNvPr id="7" name="Pladsholder til diasnummer 6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7B47F5D9-2EA9-4CFC-B51B-FE9470DAE1F2}" type="slidenum">
              <a:rPr/>
              <a:pPr lvl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xmlns="" val="38275607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3" name="Pladsholder til lodret titel 2"/>
          <p:cNvSpPr txBox="1"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8848AFF6-C253-4145-B70B-2E96CDD02D82}" type="datetime1">
              <a:rPr lang="da-DK"/>
              <a:pPr lvl="0"/>
              <a:t>07-07-2018</a:t>
            </a:fld>
            <a:endParaRPr lang="da-DK"/>
          </a:p>
        </p:txBody>
      </p:sp>
      <p:sp>
        <p:nvSpPr>
          <p:cNvPr id="5" name="Pladsholder til sidefod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da-DK"/>
          </a:p>
        </p:txBody>
      </p:sp>
      <p:sp>
        <p:nvSpPr>
          <p:cNvPr id="6" name="Pladsholder til diasnummer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BE608DFA-99F9-4697-8619-FA5CE41481A5}" type="slidenum">
              <a:rPr/>
              <a:pPr lvl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xmlns="" val="11819590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et titel 1"/>
          <p:cNvSpPr txBox="1"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9"/>
          </a:xfrm>
        </p:spPr>
        <p:txBody>
          <a:bodyPr vert="eaVert"/>
          <a:lstStyle>
            <a:lvl1pPr>
              <a:defRPr/>
            </a:lvl1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3" name="Pladsholder til lodret titel 2"/>
          <p:cNvSpPr txBox="1">
            <a:spLocks noGrp="1"/>
          </p:cNvSpPr>
          <p:nvPr>
            <p:ph type="body" orient="vert" idx="1"/>
          </p:nvPr>
        </p:nvSpPr>
        <p:spPr>
          <a:xfrm>
            <a:off x="457200" y="274640"/>
            <a:ext cx="6019796" cy="5851529"/>
          </a:xfrm>
        </p:spPr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A8D15E47-BF90-4F00-9E0A-12ADC7973227}" type="datetime1">
              <a:rPr lang="da-DK"/>
              <a:pPr lvl="0"/>
              <a:t>07-07-2018</a:t>
            </a:fld>
            <a:endParaRPr lang="da-DK"/>
          </a:p>
        </p:txBody>
      </p:sp>
      <p:sp>
        <p:nvSpPr>
          <p:cNvPr id="5" name="Pladsholder til sidefod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da-DK"/>
          </a:p>
        </p:txBody>
      </p:sp>
      <p:sp>
        <p:nvSpPr>
          <p:cNvPr id="6" name="Pladsholder til diasnummer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6C0CCD44-D726-48B5-9645-ABCA31E4BB6B}" type="slidenum">
              <a:rPr/>
              <a:pPr lvl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xmlns="" val="6823337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ugerdefinere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688F5060-4957-4FB3-86C9-073F4211456B}" type="datetime1">
              <a:rPr lang="da-DK" smtClean="0"/>
              <a:pPr lvl="0"/>
              <a:t>07-07-2018</a:t>
            </a:fld>
            <a:endParaRPr lang="da-DK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da-DK"/>
          </a:p>
        </p:txBody>
      </p:sp>
      <p:sp>
        <p:nvSpPr>
          <p:cNvPr id="5" name="Pladsholder til dias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D62C53A0-36E9-4BC8-974B-FBB5C699C68F}" type="slidenum">
              <a:rPr lang="da-DK" smtClean="0"/>
              <a:pPr lvl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xmlns="" val="13004089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U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2F3A9-78CF-4043-92CE-7CF3E377D5F2}" type="datetimeFigureOut">
              <a:rPr lang="da-DK" smtClean="0"/>
              <a:pPr/>
              <a:t>07-07-2018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C7BA-DD51-4135-99E5-8D28E91135EF}" type="slidenum">
              <a:rPr lang="da-DK" smtClean="0"/>
              <a:pPr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xmlns="" val="109979946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2F3A9-78CF-4043-92CE-7CF3E377D5F2}" type="datetimeFigureOut">
              <a:rPr lang="da-DK" smtClean="0"/>
              <a:pPr/>
              <a:t>07-07-2018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C7BA-DD51-4135-99E5-8D28E91135EF}" type="slidenum">
              <a:rPr lang="da-DK" smtClean="0"/>
              <a:pPr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xmlns="" val="256541196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2F3A9-78CF-4043-92CE-7CF3E377D5F2}" type="datetimeFigureOut">
              <a:rPr lang="da-DK" smtClean="0"/>
              <a:pPr/>
              <a:t>07-07-2018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C7BA-DD51-4135-99E5-8D28E91135EF}" type="slidenum">
              <a:rPr lang="da-DK" smtClean="0"/>
              <a:pPr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xmlns="" val="43461763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2F3A9-78CF-4043-92CE-7CF3E377D5F2}" type="datetimeFigureOut">
              <a:rPr lang="da-DK" smtClean="0"/>
              <a:pPr/>
              <a:t>07-07-2018</a:t>
            </a:fld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C7BA-DD51-4135-99E5-8D28E91135EF}" type="slidenum">
              <a:rPr lang="da-DK" smtClean="0"/>
              <a:pPr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xmlns="" val="108607633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5" name="Pladsholder til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6" name="Pladsholder til indhol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7" name="Pladsholder til dato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2F3A9-78CF-4043-92CE-7CF3E377D5F2}" type="datetimeFigureOut">
              <a:rPr lang="da-DK" smtClean="0"/>
              <a:pPr/>
              <a:t>07-07-2018</a:t>
            </a:fld>
            <a:endParaRPr lang="da-DK"/>
          </a:p>
        </p:txBody>
      </p:sp>
      <p:sp>
        <p:nvSpPr>
          <p:cNvPr id="8" name="Pladsholder til sidefod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9" name="Pladsholder til dias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C7BA-DD51-4135-99E5-8D28E91135EF}" type="slidenum">
              <a:rPr lang="da-DK" smtClean="0"/>
              <a:pPr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xmlns="" val="206005338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2F3A9-78CF-4043-92CE-7CF3E377D5F2}" type="datetimeFigureOut">
              <a:rPr lang="da-DK" smtClean="0"/>
              <a:pPr/>
              <a:t>07-07-2018</a:t>
            </a:fld>
            <a:endParaRPr lang="da-DK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Pladsholder til dias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C7BA-DD51-4135-99E5-8D28E91135EF}" type="slidenum">
              <a:rPr lang="da-DK" smtClean="0"/>
              <a:pPr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xmlns="" val="17942290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lede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1" y="0"/>
            <a:ext cx="967973" cy="6858000"/>
          </a:xfrm>
          <a:prstGeom prst="rect">
            <a:avLst/>
          </a:prstGeom>
        </p:spPr>
      </p:pic>
      <p:pic>
        <p:nvPicPr>
          <p:cNvPr id="1029" name="Picture 5" descr="K:\6 Trojka\Nye udgaver 2017\PowerPoints - Trojka.dk 2017\Diasmaster\2017-07-19_1906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" y="6276724"/>
            <a:ext cx="9164979" cy="5900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Pladsholder til indhold 2"/>
          <p:cNvSpPr txBox="1">
            <a:spLocks noGrp="1"/>
          </p:cNvSpPr>
          <p:nvPr>
            <p:ph idx="4294967295"/>
          </p:nvPr>
        </p:nvSpPr>
        <p:spPr>
          <a:xfrm>
            <a:off x="1259631" y="1155298"/>
            <a:ext cx="7355159" cy="4525959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endParaRPr lang="da-DK" dirty="0"/>
          </a:p>
        </p:txBody>
      </p:sp>
      <p:sp>
        <p:nvSpPr>
          <p:cNvPr id="2" name="Tekstboks 1"/>
          <p:cNvSpPr txBox="1"/>
          <p:nvPr userDrawn="1"/>
        </p:nvSpPr>
        <p:spPr>
          <a:xfrm>
            <a:off x="1043608" y="6402496"/>
            <a:ext cx="260416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600" dirty="0" smtClean="0">
                <a:solidFill>
                  <a:schemeClr val="bg1"/>
                </a:solidFill>
              </a:rPr>
              <a:t>Afsætning A2 – 4. udgave</a:t>
            </a:r>
            <a:endParaRPr lang="da-DK" sz="1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037650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  <p:hf sldNum="0" hdr="0" ftr="0" dt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2F3A9-78CF-4043-92CE-7CF3E377D5F2}" type="datetimeFigureOut">
              <a:rPr lang="da-DK" smtClean="0"/>
              <a:pPr/>
              <a:t>07-07-2018</a:t>
            </a:fld>
            <a:endParaRPr lang="da-DK"/>
          </a:p>
        </p:txBody>
      </p:sp>
      <p:sp>
        <p:nvSpPr>
          <p:cNvPr id="3" name="Pladsholder til sidefod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C7BA-DD51-4135-99E5-8D28E91135EF}" type="slidenum">
              <a:rPr lang="da-DK" smtClean="0"/>
              <a:pPr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xmlns="" val="345895820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2F3A9-78CF-4043-92CE-7CF3E377D5F2}" type="datetimeFigureOut">
              <a:rPr lang="da-DK" smtClean="0"/>
              <a:pPr/>
              <a:t>07-07-2018</a:t>
            </a:fld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C7BA-DD51-4135-99E5-8D28E91135EF}" type="slidenum">
              <a:rPr lang="da-DK" smtClean="0"/>
              <a:pPr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xmlns="" val="42581788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billed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a-DK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2F3A9-78CF-4043-92CE-7CF3E377D5F2}" type="datetimeFigureOut">
              <a:rPr lang="da-DK" smtClean="0"/>
              <a:pPr/>
              <a:t>07-07-2018</a:t>
            </a:fld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C7BA-DD51-4135-99E5-8D28E91135EF}" type="slidenum">
              <a:rPr lang="da-DK" smtClean="0"/>
              <a:pPr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xmlns="" val="255439688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2F3A9-78CF-4043-92CE-7CF3E377D5F2}" type="datetimeFigureOut">
              <a:rPr lang="da-DK" smtClean="0"/>
              <a:pPr/>
              <a:t>07-07-2018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C7BA-DD51-4135-99E5-8D28E91135EF}" type="slidenum">
              <a:rPr lang="da-DK" smtClean="0"/>
              <a:pPr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xmlns="" val="127851440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et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2F3A9-78CF-4043-92CE-7CF3E377D5F2}" type="datetimeFigureOut">
              <a:rPr lang="da-DK" smtClean="0"/>
              <a:pPr/>
              <a:t>07-07-2018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C7BA-DD51-4135-99E5-8D28E91135EF}" type="slidenum">
              <a:rPr lang="da-DK" smtClean="0"/>
              <a:pPr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xmlns="" val="27487588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rugerdefinere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688F5060-4957-4FB3-86C9-073F4211456B}" type="datetime1">
              <a:rPr lang="da-DK" smtClean="0"/>
              <a:pPr lvl="0"/>
              <a:t>07-07-2018</a:t>
            </a:fld>
            <a:endParaRPr lang="da-DK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da-DK"/>
          </a:p>
        </p:txBody>
      </p:sp>
      <p:sp>
        <p:nvSpPr>
          <p:cNvPr id="5" name="Pladsholder til dias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D62C53A0-36E9-4BC8-974B-FBB5C699C68F}" type="slidenum">
              <a:rPr lang="da-DK" smtClean="0"/>
              <a:pPr lvl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xmlns="" val="19613683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 noGrp="1"/>
          </p:cNvSpPr>
          <p:nvPr>
            <p:ph type="title"/>
          </p:nvPr>
        </p:nvSpPr>
        <p:spPr>
          <a:xfrm>
            <a:off x="722311" y="4406895"/>
            <a:ext cx="7772400" cy="1362071"/>
          </a:xfrm>
        </p:spPr>
        <p:txBody>
          <a:bodyPr anchor="t" anchorCtr="0"/>
          <a:lstStyle>
            <a:lvl1pPr algn="l">
              <a:defRPr sz="4000" b="1" cap="all"/>
            </a:lvl1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3" name="Pladsholder til tekst 2"/>
          <p:cNvSpPr txBox="1">
            <a:spLocks noGrp="1"/>
          </p:cNvSpPr>
          <p:nvPr>
            <p:ph type="body" idx="1"/>
          </p:nvPr>
        </p:nvSpPr>
        <p:spPr>
          <a:xfrm>
            <a:off x="722311" y="2906713"/>
            <a:ext cx="7772400" cy="1500182"/>
          </a:xfrm>
        </p:spPr>
        <p:txBody>
          <a:bodyPr anchor="b"/>
          <a:lstStyle>
            <a:lvl1pPr marL="0" indent="0">
              <a:spcBef>
                <a:spcPts val="500"/>
              </a:spcBef>
              <a:buNone/>
              <a:defRPr sz="2000">
                <a:solidFill>
                  <a:srgbClr val="898989"/>
                </a:solidFill>
              </a:defRPr>
            </a:lvl1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4" name="Pladsholder til dato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F37C45FC-63D0-4D67-8539-3E35DA2CF905}" type="datetime1">
              <a:rPr lang="da-DK"/>
              <a:pPr lvl="0"/>
              <a:t>07-07-2018</a:t>
            </a:fld>
            <a:endParaRPr lang="da-DK"/>
          </a:p>
        </p:txBody>
      </p:sp>
      <p:sp>
        <p:nvSpPr>
          <p:cNvPr id="5" name="Pladsholder til sidefod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da-DK"/>
          </a:p>
        </p:txBody>
      </p:sp>
      <p:sp>
        <p:nvSpPr>
          <p:cNvPr id="6" name="Pladsholder til diasnummer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6D6353EC-0F7F-4913-802F-DE03DBB2FF57}" type="slidenum">
              <a:rPr/>
              <a:pPr lvl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xmlns="" val="39020837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3" name="Pladsholder til indhold 2"/>
          <p:cNvSpPr txBox="1">
            <a:spLocks noGrp="1"/>
          </p:cNvSpPr>
          <p:nvPr>
            <p:ph idx="1"/>
          </p:nvPr>
        </p:nvSpPr>
        <p:spPr>
          <a:xfrm>
            <a:off x="457200" y="1600200"/>
            <a:ext cx="4038603" cy="4525959"/>
          </a:xfrm>
        </p:spPr>
        <p:txBody>
          <a:bodyPr/>
          <a:lstStyle>
            <a:lvl1pPr>
              <a:spcBef>
                <a:spcPts val="700"/>
              </a:spcBef>
              <a:defRPr sz="2800"/>
            </a:lvl1pPr>
            <a:lvl2pPr>
              <a:spcBef>
                <a:spcPts val="600"/>
              </a:spcBef>
              <a:defRPr sz="2400"/>
            </a:lvl2pPr>
            <a:lvl3pPr>
              <a:spcBef>
                <a:spcPts val="500"/>
              </a:spcBef>
              <a:defRPr sz="2000"/>
            </a:lvl3pPr>
            <a:lvl4pPr>
              <a:spcBef>
                <a:spcPts val="400"/>
              </a:spcBef>
              <a:defRPr sz="1800"/>
            </a:lvl4pPr>
            <a:lvl5pPr>
              <a:spcBef>
                <a:spcPts val="400"/>
              </a:spcBef>
              <a:defRPr sz="1800"/>
            </a:lvl5pPr>
          </a:lstStyle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indhold 3"/>
          <p:cNvSpPr txBox="1">
            <a:spLocks noGrp="1"/>
          </p:cNvSpPr>
          <p:nvPr>
            <p:ph idx="2"/>
          </p:nvPr>
        </p:nvSpPr>
        <p:spPr>
          <a:xfrm>
            <a:off x="4648196" y="1600200"/>
            <a:ext cx="4038603" cy="4525959"/>
          </a:xfrm>
        </p:spPr>
        <p:txBody>
          <a:bodyPr/>
          <a:lstStyle>
            <a:lvl1pPr>
              <a:spcBef>
                <a:spcPts val="700"/>
              </a:spcBef>
              <a:defRPr sz="2800"/>
            </a:lvl1pPr>
            <a:lvl2pPr>
              <a:spcBef>
                <a:spcPts val="600"/>
              </a:spcBef>
              <a:defRPr sz="2400"/>
            </a:lvl2pPr>
            <a:lvl3pPr>
              <a:spcBef>
                <a:spcPts val="500"/>
              </a:spcBef>
              <a:defRPr sz="2000"/>
            </a:lvl3pPr>
            <a:lvl4pPr>
              <a:spcBef>
                <a:spcPts val="400"/>
              </a:spcBef>
              <a:defRPr sz="1800"/>
            </a:lvl4pPr>
            <a:lvl5pPr>
              <a:spcBef>
                <a:spcPts val="400"/>
              </a:spcBef>
              <a:defRPr sz="1800"/>
            </a:lvl5pPr>
          </a:lstStyle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dato 4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DE56B54C-9C44-42BB-8BCF-667E2F07662C}" type="datetime1">
              <a:rPr lang="da-DK"/>
              <a:pPr lvl="0"/>
              <a:t>07-07-2018</a:t>
            </a:fld>
            <a:endParaRPr lang="da-DK"/>
          </a:p>
        </p:txBody>
      </p:sp>
      <p:sp>
        <p:nvSpPr>
          <p:cNvPr id="6" name="Pladsholder til sidefod 5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da-DK"/>
          </a:p>
        </p:txBody>
      </p:sp>
      <p:sp>
        <p:nvSpPr>
          <p:cNvPr id="7" name="Pladsholder til diasnummer 6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86F12A84-8B85-4BDD-A6F5-7BE4EE395F45}" type="slidenum">
              <a:rPr/>
              <a:pPr lvl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xmlns="" val="5004998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3" name="Pladsholder til tekst 2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4" cy="639759"/>
          </a:xfrm>
        </p:spPr>
        <p:txBody>
          <a:bodyPr anchor="b"/>
          <a:lstStyle>
            <a:lvl1pPr marL="0" indent="0">
              <a:spcBef>
                <a:spcPts val="600"/>
              </a:spcBef>
              <a:buNone/>
              <a:defRPr sz="2400" b="1"/>
            </a:lvl1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4" name="Pladsholder til indhold 3"/>
          <p:cNvSpPr txBox="1">
            <a:spLocks noGrp="1"/>
          </p:cNvSpPr>
          <p:nvPr>
            <p:ph idx="2"/>
          </p:nvPr>
        </p:nvSpPr>
        <p:spPr>
          <a:xfrm>
            <a:off x="457200" y="2174872"/>
            <a:ext cx="4040184" cy="3951286"/>
          </a:xfrm>
        </p:spPr>
        <p:txBody>
          <a:bodyPr/>
          <a:lstStyle>
            <a:lvl1pPr>
              <a:spcBef>
                <a:spcPts val="600"/>
              </a:spcBef>
              <a:defRPr sz="2400"/>
            </a:lvl1pPr>
            <a:lvl2pPr>
              <a:spcBef>
                <a:spcPts val="500"/>
              </a:spcBef>
              <a:defRPr sz="2000"/>
            </a:lvl2pPr>
            <a:lvl3pPr>
              <a:spcBef>
                <a:spcPts val="400"/>
              </a:spcBef>
              <a:defRPr sz="1800"/>
            </a:lvl3pPr>
            <a:lvl4pPr>
              <a:spcBef>
                <a:spcPts val="400"/>
              </a:spcBef>
              <a:defRPr sz="1600"/>
            </a:lvl4pPr>
            <a:lvl5pPr>
              <a:spcBef>
                <a:spcPts val="400"/>
              </a:spcBef>
              <a:defRPr sz="1600"/>
            </a:lvl5pPr>
          </a:lstStyle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tekst 4"/>
          <p:cNvSpPr txBox="1">
            <a:spLocks noGrp="1"/>
          </p:cNvSpPr>
          <p:nvPr>
            <p:ph type="body" idx="3"/>
          </p:nvPr>
        </p:nvSpPr>
        <p:spPr>
          <a:xfrm>
            <a:off x="4645023" y="1535113"/>
            <a:ext cx="4041776" cy="639759"/>
          </a:xfrm>
        </p:spPr>
        <p:txBody>
          <a:bodyPr anchor="b"/>
          <a:lstStyle>
            <a:lvl1pPr marL="0" indent="0">
              <a:spcBef>
                <a:spcPts val="600"/>
              </a:spcBef>
              <a:buNone/>
              <a:defRPr sz="2400" b="1"/>
            </a:lvl1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6" name="Pladsholder til indhold 5"/>
          <p:cNvSpPr txBox="1">
            <a:spLocks noGrp="1"/>
          </p:cNvSpPr>
          <p:nvPr>
            <p:ph idx="4"/>
          </p:nvPr>
        </p:nvSpPr>
        <p:spPr>
          <a:xfrm>
            <a:off x="4645023" y="2174872"/>
            <a:ext cx="4041776" cy="3951286"/>
          </a:xfrm>
        </p:spPr>
        <p:txBody>
          <a:bodyPr/>
          <a:lstStyle>
            <a:lvl1pPr>
              <a:spcBef>
                <a:spcPts val="600"/>
              </a:spcBef>
              <a:defRPr sz="2400"/>
            </a:lvl1pPr>
            <a:lvl2pPr>
              <a:spcBef>
                <a:spcPts val="500"/>
              </a:spcBef>
              <a:defRPr sz="2000"/>
            </a:lvl2pPr>
            <a:lvl3pPr>
              <a:spcBef>
                <a:spcPts val="400"/>
              </a:spcBef>
              <a:defRPr sz="1800"/>
            </a:lvl3pPr>
            <a:lvl4pPr>
              <a:spcBef>
                <a:spcPts val="400"/>
              </a:spcBef>
              <a:defRPr sz="1600"/>
            </a:lvl4pPr>
            <a:lvl5pPr>
              <a:spcBef>
                <a:spcPts val="400"/>
              </a:spcBef>
              <a:defRPr sz="1600"/>
            </a:lvl5pPr>
          </a:lstStyle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7" name="Pladsholder til dato 6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F905A2D1-41B0-4302-A81F-519A31F66FE8}" type="datetime1">
              <a:rPr lang="da-DK"/>
              <a:pPr lvl="0"/>
              <a:t>07-07-2018</a:t>
            </a:fld>
            <a:endParaRPr lang="da-DK"/>
          </a:p>
        </p:txBody>
      </p:sp>
      <p:sp>
        <p:nvSpPr>
          <p:cNvPr id="8" name="Pladsholder til sidefod 7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da-DK"/>
          </a:p>
        </p:txBody>
      </p:sp>
      <p:sp>
        <p:nvSpPr>
          <p:cNvPr id="9" name="Pladsholder til diasnummer 8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EF8B6EF7-67EB-4543-885A-C924F163EA42}" type="slidenum">
              <a:rPr/>
              <a:pPr lvl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xmlns="" val="9847541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3" name="Pladsholder til dato 2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7026B87C-8F76-4A79-A627-794879B1DF58}" type="datetime1">
              <a:rPr lang="da-DK"/>
              <a:pPr lvl="0"/>
              <a:t>07-07-2018</a:t>
            </a:fld>
            <a:endParaRPr lang="da-DK"/>
          </a:p>
        </p:txBody>
      </p:sp>
      <p:sp>
        <p:nvSpPr>
          <p:cNvPr id="4" name="Pladsholder til sidefod 3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da-DK"/>
          </a:p>
        </p:txBody>
      </p:sp>
      <p:sp>
        <p:nvSpPr>
          <p:cNvPr id="5" name="Pladsholder til diasnummer 4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57E370C0-5A93-43F0-A729-C87E9BDB7586}" type="slidenum">
              <a:rPr/>
              <a:pPr lvl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xmlns="" val="41012352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D83DD105-4D50-44BF-B15E-F24129097DC2}" type="datetime1">
              <a:rPr lang="da-DK"/>
              <a:pPr lvl="0"/>
              <a:t>07-07-2018</a:t>
            </a:fld>
            <a:endParaRPr lang="da-DK"/>
          </a:p>
        </p:txBody>
      </p:sp>
      <p:sp>
        <p:nvSpPr>
          <p:cNvPr id="3" name="Pladsholder til sidefod 2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da-DK"/>
          </a:p>
        </p:txBody>
      </p:sp>
      <p:sp>
        <p:nvSpPr>
          <p:cNvPr id="4" name="Pladsholder til diasnummer 3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239392C3-2441-4148-87F5-E478FE8014B8}" type="slidenum">
              <a:rPr/>
              <a:pPr lvl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xmlns="" val="5362053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 noGrp="1"/>
          </p:cNvSpPr>
          <p:nvPr>
            <p:ph type="title"/>
          </p:nvPr>
        </p:nvSpPr>
        <p:spPr>
          <a:xfrm>
            <a:off x="457200" y="273048"/>
            <a:ext cx="3008311" cy="1162046"/>
          </a:xfrm>
        </p:spPr>
        <p:txBody>
          <a:bodyPr anchor="b" anchorCtr="0"/>
          <a:lstStyle>
            <a:lvl1pPr algn="l">
              <a:defRPr sz="2000" b="1"/>
            </a:lvl1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3" name="Pladsholder til indhold 2"/>
          <p:cNvSpPr txBox="1">
            <a:spLocks noGrp="1"/>
          </p:cNvSpPr>
          <p:nvPr>
            <p:ph idx="1"/>
          </p:nvPr>
        </p:nvSpPr>
        <p:spPr>
          <a:xfrm>
            <a:off x="3575047" y="273048"/>
            <a:ext cx="5111752" cy="585311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tekst 3"/>
          <p:cNvSpPr txBox="1">
            <a:spLocks noGrp="1"/>
          </p:cNvSpPr>
          <p:nvPr>
            <p:ph type="body" idx="2"/>
          </p:nvPr>
        </p:nvSpPr>
        <p:spPr>
          <a:xfrm>
            <a:off x="457200" y="1435095"/>
            <a:ext cx="3008311" cy="4691064"/>
          </a:xfrm>
        </p:spPr>
        <p:txBody>
          <a:bodyPr/>
          <a:lstStyle>
            <a:lvl1pPr marL="0" indent="0">
              <a:spcBef>
                <a:spcPts val="300"/>
              </a:spcBef>
              <a:buNone/>
              <a:defRPr sz="1400"/>
            </a:lvl1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5" name="Pladsholder til dato 4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F1876649-B3E1-45DA-8A73-BAB22EDAFABE}" type="datetime1">
              <a:rPr lang="da-DK"/>
              <a:pPr lvl="0"/>
              <a:t>07-07-2018</a:t>
            </a:fld>
            <a:endParaRPr lang="da-DK"/>
          </a:p>
        </p:txBody>
      </p:sp>
      <p:sp>
        <p:nvSpPr>
          <p:cNvPr id="6" name="Pladsholder til sidefod 5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da-DK"/>
          </a:p>
        </p:txBody>
      </p:sp>
      <p:sp>
        <p:nvSpPr>
          <p:cNvPr id="7" name="Pladsholder til diasnummer 6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6C9AFDB6-0AA4-4E7D-A38D-B96DDF1A4270}" type="slidenum">
              <a:rPr/>
              <a:pPr lvl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xmlns="" val="7109873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itel 1"/>
          <p:cNvSpPr txBox="1">
            <a:spLocks noGrp="1"/>
          </p:cNvSpPr>
          <p:nvPr>
            <p:ph type="title"/>
          </p:nvPr>
        </p:nvSpPr>
        <p:spPr>
          <a:xfrm>
            <a:off x="457200" y="27464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1" compatLnSpc="1"/>
          <a:lstStyle/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3" name="Pladsholder til tekst 2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5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/>
          <a:lstStyle/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/>
          <p:cNvSpPr txBox="1">
            <a:spLocks noGrp="1"/>
          </p:cNvSpPr>
          <p:nvPr>
            <p:ph type="dt" sz="half" idx="2"/>
          </p:nvPr>
        </p:nvSpPr>
        <p:spPr>
          <a:xfrm>
            <a:off x="457200" y="6356351"/>
            <a:ext cx="2133596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/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da-DK" sz="1200" b="0" i="0" u="none" strike="noStrike" kern="1200" cap="none" spc="0" baseline="0">
                <a:solidFill>
                  <a:srgbClr val="898989"/>
                </a:solidFill>
                <a:uFillTx/>
                <a:latin typeface="Calibri"/>
              </a:defRPr>
            </a:lvl1pPr>
          </a:lstStyle>
          <a:p>
            <a:pPr lvl="0"/>
            <a:fld id="{688F5060-4957-4FB3-86C9-073F4211456B}" type="datetime1">
              <a:rPr lang="da-DK"/>
              <a:pPr lvl="0"/>
              <a:t>07-07-2018</a:t>
            </a:fld>
            <a:endParaRPr lang="da-DK"/>
          </a:p>
        </p:txBody>
      </p:sp>
      <p:sp>
        <p:nvSpPr>
          <p:cNvPr id="5" name="Pladsholder til sidefod 4"/>
          <p:cNvSpPr txBox="1">
            <a:spLocks noGrp="1"/>
          </p:cNvSpPr>
          <p:nvPr>
            <p:ph type="ftr" sz="quarter" idx="3"/>
          </p:nvPr>
        </p:nvSpPr>
        <p:spPr>
          <a:xfrm>
            <a:off x="3124203" y="6356351"/>
            <a:ext cx="2895603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1" compatLnSpc="1"/>
          <a:lstStyle>
            <a:lvl1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da-DK" sz="1200" b="0" i="0" u="none" strike="noStrike" kern="1200" cap="none" spc="0" baseline="0">
                <a:solidFill>
                  <a:srgbClr val="898989"/>
                </a:solidFill>
                <a:uFillTx/>
                <a:latin typeface="Calibri"/>
              </a:defRPr>
            </a:lvl1pPr>
          </a:lstStyle>
          <a:p>
            <a:pPr lvl="0"/>
            <a:endParaRPr lang="da-DK"/>
          </a:p>
        </p:txBody>
      </p:sp>
      <p:sp>
        <p:nvSpPr>
          <p:cNvPr id="6" name="Pladsholder til diasnummer 5"/>
          <p:cNvSpPr txBox="1">
            <a:spLocks noGrp="1"/>
          </p:cNvSpPr>
          <p:nvPr>
            <p:ph type="sldNum" sz="quarter" idx="4"/>
          </p:nvPr>
        </p:nvSpPr>
        <p:spPr>
          <a:xfrm>
            <a:off x="6553203" y="6356351"/>
            <a:ext cx="2133596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/>
          <a:lstStyle>
            <a:lvl1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da-DK" sz="1200" b="0" i="0" u="none" strike="noStrike" kern="1200" cap="none" spc="0" baseline="0">
                <a:solidFill>
                  <a:srgbClr val="898989"/>
                </a:solidFill>
                <a:uFillTx/>
                <a:latin typeface="Calibri"/>
              </a:defRPr>
            </a:lvl1pPr>
          </a:lstStyle>
          <a:p>
            <a:pPr lvl="0"/>
            <a:fld id="{D62C53A0-36E9-4BC8-974B-FBB5C699C68F}" type="slidenum">
              <a:rPr/>
              <a:pPr lvl="0"/>
              <a:t>‹nr.›</a:t>
            </a:fld>
            <a:endParaRPr lang="da-D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1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xStyles>
    <p:titleStyle>
      <a:lvl1pPr marL="0" marR="0" lvl="0" indent="0" algn="ctr" defTabSz="914400" rtl="0" fontAlgn="auto" hangingPunct="1">
        <a:lnSpc>
          <a:spcPct val="100000"/>
        </a:lnSpc>
        <a:spcBef>
          <a:spcPts val="0"/>
        </a:spcBef>
        <a:spcAft>
          <a:spcPts val="0"/>
        </a:spcAft>
        <a:buNone/>
        <a:tabLst/>
        <a:defRPr lang="da-DK" sz="4400" b="0" i="0" u="none" strike="noStrike" kern="1200" cap="none" spc="0" baseline="0">
          <a:solidFill>
            <a:srgbClr val="000000"/>
          </a:solidFill>
          <a:uFillTx/>
          <a:latin typeface="Calibri"/>
        </a:defRPr>
      </a:lvl1pPr>
    </p:titleStyle>
    <p:bodyStyle>
      <a:lvl1pPr marL="342900" marR="0" lvl="0" indent="-342900" algn="l" defTabSz="914400" rtl="0" fontAlgn="auto" hangingPunct="1">
        <a:lnSpc>
          <a:spcPct val="100000"/>
        </a:lnSpc>
        <a:spcBef>
          <a:spcPts val="800"/>
        </a:spcBef>
        <a:spcAft>
          <a:spcPts val="0"/>
        </a:spcAft>
        <a:buSzPct val="100000"/>
        <a:buFont typeface="Arial" pitchFamily="34"/>
        <a:buChar char="•"/>
        <a:tabLst/>
        <a:defRPr lang="da-DK" sz="3200" b="0" i="0" u="none" strike="noStrike" kern="1200" cap="none" spc="0" baseline="0">
          <a:solidFill>
            <a:srgbClr val="000000"/>
          </a:solidFill>
          <a:uFillTx/>
          <a:latin typeface="Calibri"/>
        </a:defRPr>
      </a:lvl1pPr>
      <a:lvl2pPr marL="742950" marR="0" lvl="1" indent="-285750" algn="l" defTabSz="914400" rtl="0" fontAlgn="auto" hangingPunct="1">
        <a:lnSpc>
          <a:spcPct val="100000"/>
        </a:lnSpc>
        <a:spcBef>
          <a:spcPts val="700"/>
        </a:spcBef>
        <a:spcAft>
          <a:spcPts val="0"/>
        </a:spcAft>
        <a:buSzPct val="100000"/>
        <a:buFont typeface="Arial" pitchFamily="34"/>
        <a:buChar char="–"/>
        <a:tabLst/>
        <a:defRPr lang="da-DK" sz="2800" b="0" i="0" u="none" strike="noStrike" kern="1200" cap="none" spc="0" baseline="0">
          <a:solidFill>
            <a:srgbClr val="000000"/>
          </a:solidFill>
          <a:uFillTx/>
          <a:latin typeface="Calibri"/>
        </a:defRPr>
      </a:lvl2pPr>
      <a:lvl3pPr marL="1143000" marR="0" lvl="2" indent="-228600" algn="l" defTabSz="914400" rtl="0" fontAlgn="auto" hangingPunct="1">
        <a:lnSpc>
          <a:spcPct val="100000"/>
        </a:lnSpc>
        <a:spcBef>
          <a:spcPts val="600"/>
        </a:spcBef>
        <a:spcAft>
          <a:spcPts val="0"/>
        </a:spcAft>
        <a:buSzPct val="100000"/>
        <a:buFont typeface="Arial" pitchFamily="34"/>
        <a:buChar char="•"/>
        <a:tabLst/>
        <a:defRPr lang="da-DK" sz="2400" b="0" i="0" u="none" strike="noStrike" kern="1200" cap="none" spc="0" baseline="0">
          <a:solidFill>
            <a:srgbClr val="000000"/>
          </a:solidFill>
          <a:uFillTx/>
          <a:latin typeface="Calibri"/>
        </a:defRPr>
      </a:lvl3pPr>
      <a:lvl4pPr marL="1600200" marR="0" lvl="3" indent="-228600" algn="l" defTabSz="914400" rtl="0" fontAlgn="auto" hangingPunct="1">
        <a:lnSpc>
          <a:spcPct val="10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–"/>
        <a:tabLst/>
        <a:defRPr lang="da-DK" sz="2000" b="0" i="0" u="none" strike="noStrike" kern="1200" cap="none" spc="0" baseline="0">
          <a:solidFill>
            <a:srgbClr val="000000"/>
          </a:solidFill>
          <a:uFillTx/>
          <a:latin typeface="Calibri"/>
        </a:defRPr>
      </a:lvl4pPr>
      <a:lvl5pPr marL="2057400" marR="0" lvl="4" indent="-228600" algn="l" defTabSz="914400" rtl="0" fontAlgn="auto" hangingPunct="1">
        <a:lnSpc>
          <a:spcPct val="100000"/>
        </a:lnSpc>
        <a:spcBef>
          <a:spcPts val="500"/>
        </a:spcBef>
        <a:spcAft>
          <a:spcPts val="0"/>
        </a:spcAft>
        <a:buSzPct val="100000"/>
        <a:buFont typeface="Arial" pitchFamily="34"/>
        <a:buChar char="»"/>
        <a:tabLst/>
        <a:defRPr lang="da-DK" sz="2000" b="0" i="0" u="none" strike="noStrike" kern="1200" cap="none" spc="0" baseline="0">
          <a:solidFill>
            <a:srgbClr val="000000"/>
          </a:solidFill>
          <a:uFillTx/>
          <a:latin typeface="Calibri"/>
        </a:defRPr>
      </a:lvl5pPr>
    </p:bodyStyle>
    <p:otherStyle/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92F3A9-78CF-4043-92CE-7CF3E377D5F2}" type="datetimeFigureOut">
              <a:rPr lang="da-DK" smtClean="0"/>
              <a:pPr/>
              <a:t>07-07-2018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BCC7BA-DD51-4135-99E5-8D28E91135EF}" type="slidenum">
              <a:rPr lang="da-DK" smtClean="0"/>
              <a:pPr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xmlns="" val="2973561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 descr="Overskrift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43608" y="1772816"/>
            <a:ext cx="7939244" cy="270071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 descr="26-9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43608" y="1772816"/>
            <a:ext cx="7926383" cy="278645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 descr="26-10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43608" y="1268760"/>
            <a:ext cx="7922096" cy="375527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 descr="26-1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15616" y="1700808"/>
            <a:ext cx="7883514" cy="289362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 descr="26-12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43608" y="1988840"/>
            <a:ext cx="7964965" cy="239206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 descr="26-13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03848" y="116632"/>
            <a:ext cx="3640963" cy="605493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 descr="26-14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43608" y="1916832"/>
            <a:ext cx="7960678" cy="262783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 descr="26-15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91680" y="116632"/>
            <a:ext cx="6761789" cy="601492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 descr="26-16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835696" y="188640"/>
            <a:ext cx="6395026" cy="598158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 descr="26-17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43608" y="1628800"/>
            <a:ext cx="7947817" cy="317655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 descr="26-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43608" y="1484784"/>
            <a:ext cx="7977825" cy="344233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 descr="26-2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15616" y="188640"/>
            <a:ext cx="7915428" cy="600825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 descr="26-3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07704" y="188640"/>
            <a:ext cx="6234983" cy="603493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 descr="26-4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59832" y="116632"/>
            <a:ext cx="3954380" cy="604159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 descr="26-5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15616" y="1484784"/>
            <a:ext cx="7879228" cy="333088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 descr="26-6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43608" y="1988840"/>
            <a:ext cx="7964965" cy="228489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 descr="26-7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43608" y="1988840"/>
            <a:ext cx="7956391" cy="237491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 descr="26-8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43608" y="1772816"/>
            <a:ext cx="7926383" cy="287218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Kontortema">
  <a:themeElements>
    <a:clrScheme name="Kont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ont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Brugerdefineret design">
  <a:themeElements>
    <a:clrScheme name="Kont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ont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113</TotalTime>
  <Words>0</Words>
  <Application>Microsoft Office PowerPoint</Application>
  <PresentationFormat>Skærmshow (4:3)</PresentationFormat>
  <Paragraphs>0</Paragraphs>
  <Slides>18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2</vt:i4>
      </vt:variant>
      <vt:variant>
        <vt:lpstr>Diastitler</vt:lpstr>
      </vt:variant>
      <vt:variant>
        <vt:i4>18</vt:i4>
      </vt:variant>
    </vt:vector>
  </HeadingPairs>
  <TitlesOfParts>
    <vt:vector size="20" baseType="lpstr">
      <vt:lpstr>Kontortema</vt:lpstr>
      <vt:lpstr>Brugerdefineret design</vt:lpstr>
      <vt:lpstr>Dias nummer 1</vt:lpstr>
      <vt:lpstr>Dias nummer 2</vt:lpstr>
      <vt:lpstr>Dias nummer 3</vt:lpstr>
      <vt:lpstr>Dias nummer 4</vt:lpstr>
      <vt:lpstr>Dias nummer 5</vt:lpstr>
      <vt:lpstr>Dias nummer 6</vt:lpstr>
      <vt:lpstr>Dias nummer 7</vt:lpstr>
      <vt:lpstr>Dias nummer 8</vt:lpstr>
      <vt:lpstr>Dias nummer 9</vt:lpstr>
      <vt:lpstr>Dias nummer 10</vt:lpstr>
      <vt:lpstr>Dias nummer 11</vt:lpstr>
      <vt:lpstr>Dias nummer 12</vt:lpstr>
      <vt:lpstr>Dias nummer 13</vt:lpstr>
      <vt:lpstr>Dias nummer 14</vt:lpstr>
      <vt:lpstr>Dias nummer 15</vt:lpstr>
      <vt:lpstr>Dias nummer 16</vt:lpstr>
      <vt:lpstr>Dias nummer 17</vt:lpstr>
      <vt:lpstr>Dias nummer 18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PowerPoint-præsentation</dc:title>
  <dc:creator>Gitte Holden</dc:creator>
  <cp:lastModifiedBy>Rikke</cp:lastModifiedBy>
  <cp:revision>15</cp:revision>
  <dcterms:created xsi:type="dcterms:W3CDTF">2015-07-14T11:20:10Z</dcterms:created>
  <dcterms:modified xsi:type="dcterms:W3CDTF">2018-07-07T10:42:51Z</dcterms:modified>
</cp:coreProperties>
</file>