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248"/>
            <a:ext cx="1000265" cy="6611273"/>
          </a:xfrm>
          <a:prstGeom prst="rect">
            <a:avLst/>
          </a:prstGeom>
        </p:spPr>
      </p:pic>
      <p:pic>
        <p:nvPicPr>
          <p:cNvPr id="2050" name="Picture 2" descr="K:\6 Trojka\Nye udgaver 2017\PowerPoints - Trojka.dk 2017\Diasmaster\2017-07-19_191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27253"/>
            <a:ext cx="9144000" cy="54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boks 1"/>
          <p:cNvSpPr txBox="1"/>
          <p:nvPr userDrawn="1"/>
        </p:nvSpPr>
        <p:spPr>
          <a:xfrm>
            <a:off x="1052836" y="6431748"/>
            <a:ext cx="4311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Logistik &amp; </a:t>
            </a:r>
            <a:r>
              <a:rPr lang="da-DK" sz="1600" dirty="0" err="1" smtClean="0">
                <a:solidFill>
                  <a:schemeClr val="bg1"/>
                </a:solidFill>
              </a:rPr>
              <a:t>supply</a:t>
            </a:r>
            <a:r>
              <a:rPr lang="da-DK" sz="1600" dirty="0" smtClean="0">
                <a:solidFill>
                  <a:schemeClr val="bg1"/>
                </a:solidFill>
              </a:rPr>
              <a:t> </a:t>
            </a:r>
            <a:r>
              <a:rPr lang="da-DK" sz="1600" dirty="0" err="1" smtClean="0">
                <a:solidFill>
                  <a:schemeClr val="bg1"/>
                </a:solidFill>
              </a:rPr>
              <a:t>chain</a:t>
            </a:r>
            <a:r>
              <a:rPr lang="da-DK" sz="1600" dirty="0" smtClean="0">
                <a:solidFill>
                  <a:schemeClr val="bg1"/>
                </a:solidFill>
              </a:rPr>
              <a:t> management – 3. udgave</a:t>
            </a:r>
            <a:endParaRPr lang="da-DK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12-06-2018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12-06-2018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4741" y="2060848"/>
            <a:ext cx="7999259" cy="2413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788" y="404664"/>
            <a:ext cx="8000212" cy="5535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784917" cy="509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8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832072" cy="3793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508389" cy="6014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836712"/>
            <a:ext cx="7398148" cy="4689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196752"/>
            <a:ext cx="7557714" cy="384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88640"/>
            <a:ext cx="7408627" cy="6021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796348" cy="5109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288" y="980728"/>
            <a:ext cx="7911712" cy="4508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14" y="1412776"/>
            <a:ext cx="7990686" cy="35152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7770151" cy="4705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14" y="1412776"/>
            <a:ext cx="7990686" cy="3579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7767770" cy="5138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724901" cy="3828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3314" y="1412776"/>
            <a:ext cx="7990686" cy="3523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7620" y="692696"/>
            <a:ext cx="7916380" cy="5115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88640"/>
            <a:ext cx="7895422" cy="60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6308336" cy="6034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639164" cy="3841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8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756" y="620688"/>
            <a:ext cx="7939244" cy="5092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21</vt:i4>
      </vt:variant>
    </vt:vector>
  </HeadingPairs>
  <TitlesOfParts>
    <vt:vector size="23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  <vt:lpstr>Dias nummer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19</cp:revision>
  <dcterms:created xsi:type="dcterms:W3CDTF">2015-07-14T11:20:10Z</dcterms:created>
  <dcterms:modified xsi:type="dcterms:W3CDTF">2018-06-12T09:22:45Z</dcterms:modified>
</cp:coreProperties>
</file>