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0"/>
  </p:notesMasterIdLst>
  <p:handoutMasterIdLst>
    <p:handoutMasterId r:id="rId31"/>
  </p:handoutMasterIdLst>
  <p:sldIdLst>
    <p:sldId id="839" r:id="rId4"/>
    <p:sldId id="855" r:id="rId5"/>
    <p:sldId id="868" r:id="rId6"/>
    <p:sldId id="856" r:id="rId7"/>
    <p:sldId id="857" r:id="rId8"/>
    <p:sldId id="858" r:id="rId9"/>
    <p:sldId id="859" r:id="rId10"/>
    <p:sldId id="869" r:id="rId11"/>
    <p:sldId id="860" r:id="rId12"/>
    <p:sldId id="870" r:id="rId13"/>
    <p:sldId id="861" r:id="rId14"/>
    <p:sldId id="862" r:id="rId15"/>
    <p:sldId id="863" r:id="rId16"/>
    <p:sldId id="864" r:id="rId17"/>
    <p:sldId id="871" r:id="rId18"/>
    <p:sldId id="865" r:id="rId19"/>
    <p:sldId id="866" r:id="rId20"/>
    <p:sldId id="872" r:id="rId21"/>
    <p:sldId id="873" r:id="rId22"/>
    <p:sldId id="874" r:id="rId23"/>
    <p:sldId id="876" r:id="rId24"/>
    <p:sldId id="867" r:id="rId25"/>
    <p:sldId id="877" r:id="rId26"/>
    <p:sldId id="878" r:id="rId27"/>
    <p:sldId id="879" r:id="rId28"/>
    <p:sldId id="880" r:id="rId2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43E56E3-796A-9FE1-A187-7D5FB39E9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91" y="541382"/>
            <a:ext cx="8113984" cy="26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1B57B48-6498-CA6D-3C47-869E0BA9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99" y="1262973"/>
            <a:ext cx="7475551" cy="12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5819341-FD09-4ED4-2E43-00158CED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767237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0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5203E4F-A250-B495-562B-F2B9B102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15" y="232072"/>
            <a:ext cx="7272808" cy="57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9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74FBF55-A67E-E05B-A2C8-DCC6F76C6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7704856" cy="34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8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F8D2BED-4E95-5677-768E-899E427E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1556792"/>
            <a:ext cx="7632848" cy="21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1D6FD08-7E58-2BB6-76E5-5D527A37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04" y="1058989"/>
            <a:ext cx="7713696" cy="41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1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165B39A-8BEC-4AAF-B140-391D6DFF8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95" y="1052736"/>
            <a:ext cx="7679405" cy="35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6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54EB2D7-4DA0-B506-BC15-6900D8BAD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69" y="1052736"/>
            <a:ext cx="7695408" cy="21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9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41778D6-4870-A634-B3A8-2C8716D1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8640"/>
            <a:ext cx="6408712" cy="60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C1CBF2-E4EA-CB74-01F0-1DD957C56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53" y="1045667"/>
            <a:ext cx="7656957" cy="45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F132A8E-4051-BEDF-D291-1A09F4664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2656"/>
            <a:ext cx="7128792" cy="55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1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1C57A2-1260-9675-F630-564EBB91C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99" y="1270985"/>
            <a:ext cx="7515766" cy="19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06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6DCAE28-DF49-B0D1-FE4D-0667EA946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44" y="347936"/>
            <a:ext cx="7121896" cy="55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20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FCA47EF-2228-5874-C888-FFE4913A5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6672"/>
            <a:ext cx="7272808" cy="55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4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19890C7-B760-1D07-CE83-48CBCCC0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99" y="1286612"/>
            <a:ext cx="7528094" cy="11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1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B8194F-C91E-94A4-12B0-9AB5B5D8E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23" y="1305291"/>
            <a:ext cx="7433978" cy="14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43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46AC5A8-801F-3717-4649-A264B1B8F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79" y="620688"/>
            <a:ext cx="7617977" cy="41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1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096537-C7DB-DFE4-4730-F8AECCEF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79" y="1124744"/>
            <a:ext cx="7482669" cy="27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12044D1-A924-D9B4-7A3E-C4E59C7AF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1268760"/>
            <a:ext cx="7522546" cy="146417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6371-9F12-2047-02E2-26587D728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07"/>
          <a:stretch/>
        </p:blipFill>
        <p:spPr>
          <a:xfrm>
            <a:off x="1119044" y="1120589"/>
            <a:ext cx="2119171" cy="63963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EE19031-9CF6-4F62-3F54-6F98B02B3D26}"/>
              </a:ext>
            </a:extLst>
          </p:cNvPr>
          <p:cNvSpPr txBox="1"/>
          <p:nvPr/>
        </p:nvSpPr>
        <p:spPr>
          <a:xfrm>
            <a:off x="1223483" y="1338805"/>
            <a:ext cx="284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+mn-lt"/>
              </a:rPr>
              <a:t>Den eksterne analyse</a:t>
            </a:r>
          </a:p>
        </p:txBody>
      </p:sp>
    </p:spTree>
    <p:extLst>
      <p:ext uri="{BB962C8B-B14F-4D97-AF65-F5344CB8AC3E}">
        <p14:creationId xmlns:p14="http://schemas.microsoft.com/office/powerpoint/2010/main" val="234520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CD65869-8713-DEBF-1E05-49A12C485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64704"/>
            <a:ext cx="6957663" cy="4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2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25E5210-B3BF-C7D2-1F45-149A9E96D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62" y="1253686"/>
            <a:ext cx="7537601" cy="12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F3AD6C4-1B38-C145-CB90-7B3C55E2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0728"/>
            <a:ext cx="760541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4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79B8E73-99BF-2164-BC5B-95B6E8CCA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8640"/>
            <a:ext cx="7540670" cy="59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9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F1CEA39-6F6A-FB9F-A8FC-CB073CC2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49" y="1259153"/>
            <a:ext cx="7523176" cy="11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9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5DD4F32-ED35-DB47-C2E2-E355A3DD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91" y="1037878"/>
            <a:ext cx="7632848" cy="32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36804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16381</TotalTime>
  <Words>3</Words>
  <Application>Microsoft Office PowerPoint</Application>
  <PresentationFormat>Skærmshow (4:3)</PresentationFormat>
  <Paragraphs>1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243</cp:revision>
  <cp:lastPrinted>2022-03-08T16:56:00Z</cp:lastPrinted>
  <dcterms:created xsi:type="dcterms:W3CDTF">2012-08-31T07:41:01Z</dcterms:created>
  <dcterms:modified xsi:type="dcterms:W3CDTF">2022-07-05T10:54:51Z</dcterms:modified>
</cp:coreProperties>
</file>