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643474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2756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18195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8233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3004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73"/>
          <a:stretch/>
        </p:blipFill>
        <p:spPr bwMode="auto">
          <a:xfrm>
            <a:off x="56089" y="6295499"/>
            <a:ext cx="9112722" cy="5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 userDrawn="1"/>
        </p:nvSpPr>
        <p:spPr>
          <a:xfrm>
            <a:off x="1043608" y="6428369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ERHVERVSRET - Handel &amp; marketing - 1.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52" b="11605"/>
          <a:stretch/>
        </p:blipFill>
        <p:spPr bwMode="auto">
          <a:xfrm>
            <a:off x="-26615" y="-8360"/>
            <a:ext cx="1117560" cy="68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0376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13-07-2018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613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02083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004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98475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012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3620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rPr/>
              <a:pPr lvl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1098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13-07-2018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rPr/>
              <a:pPr lvl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pPr/>
              <a:t>13-07-2018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Overskrif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7797778" cy="2027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716327" cy="3639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673459" cy="3412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908720"/>
            <a:ext cx="7660122" cy="4579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7430538" cy="4229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733475" cy="3673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673459" cy="35966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7103308" cy="3772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7712041" cy="3600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16632"/>
            <a:ext cx="4827944" cy="6041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8 - 1. 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80728"/>
            <a:ext cx="7316222" cy="424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7733475" cy="3763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18 - 2. d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548680"/>
            <a:ext cx="7219053" cy="51270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132856"/>
            <a:ext cx="7754909" cy="215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48880"/>
            <a:ext cx="7669172" cy="1834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7699180" cy="3300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7677746" cy="3292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7759196" cy="2477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7682033" cy="3446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3-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764704"/>
            <a:ext cx="7057582" cy="4626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Brugerdefineret design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</cp:lastModifiedBy>
  <cp:revision>18</cp:revision>
  <dcterms:created xsi:type="dcterms:W3CDTF">2015-07-14T11:20:10Z</dcterms:created>
  <dcterms:modified xsi:type="dcterms:W3CDTF">2018-07-13T09:10:27Z</dcterms:modified>
</cp:coreProperties>
</file>