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3" r:id="rId3"/>
  </p:sldMasterIdLst>
  <p:sldIdLst>
    <p:sldId id="260" r:id="rId4"/>
    <p:sldId id="261" r:id="rId5"/>
    <p:sldId id="262" r:id="rId6"/>
    <p:sldId id="264" r:id="rId7"/>
    <p:sldId id="265" r:id="rId8"/>
    <p:sldId id="288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0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97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1BC1D-4410-430F-854B-20577E5B6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73A1E88-9C9D-4869-B6DB-6B95A54A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853010-C5F0-4F08-9AB9-677C044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C24905-EBF9-4CB5-9DFB-146AF0E0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E30F05-A2A9-4CC8-9D36-5C3B0411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36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3687B-1DB7-4C34-8CB8-87E6FABD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5B392D-0134-467C-B26F-493F380FC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6AB8A7-1CA1-4981-A05A-D5F15AA0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FB39F5-BD0D-4BAE-B4CC-5C37E187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2D4FBF-0603-42E4-B74E-F0DF94C4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35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8CEB5-FEBC-4865-883D-0CA3367E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5F8D5F-F8CE-4C71-9369-990D2AA4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4ECEE0-FF43-42FA-B6D3-78C7940C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15B0BD-C4E8-49EC-A30C-F7B8C181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1B478E-C158-43C5-9264-17F78214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94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14F83-C23B-48B8-B73C-B3E87447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498B1F-8A87-449E-B12F-AF817D88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1EE630-99DD-4EE5-A7D7-1F0D8B5F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FD811D-6277-40F6-A688-9B1BC105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3078BB-4CB0-431F-AD6B-26760FEF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90EF7B-757B-4402-8AAC-A0BA003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97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53AC-F088-4BEE-9203-8BE26CA6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517482-C68A-440C-A4BB-6FC457B6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782049-2806-4AE9-A6DA-1C7726DAF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2BFD182-2B2F-48BD-8575-2A5F62C73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400BBE-FBEA-4148-B36F-36DF702D8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BE0CD1-1124-4D05-BC6C-AD3467CE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360656-06B9-47CF-A9AC-E3DFEE67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942FEC-3B24-4F92-AE0B-37A86C79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76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695D-20DF-4FD1-B34B-FE9CD8A7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D53024-0BAD-471B-BAB7-6A6DB4BE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7166DA-B571-46AF-8F7F-88A2F8F4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A70DA9-7A88-4A29-9D9F-6112254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94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6649F1-1676-45C7-864D-9B5BD54A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AC81E17-0DDA-4B85-9F3D-2FBDD013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3BE30D-074D-4C0B-99D1-8D6362E7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40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F32D-80C1-4966-BA3F-A6E596FE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764A7A-0C76-41E3-9515-647618AA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30CACB-6D01-4A47-92C1-CC5AD0A80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CD6DCF-FDCD-493A-837A-81BAEF23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6C9E53-5957-4159-A034-EB4AD325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2479AC-DAD5-4D13-909C-B15A610C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7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85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5F52B-20AE-4213-A35C-4EF17543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DDE951-3AD1-431E-AEB5-F3E1E1433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5F45AD-F2BB-4DEC-950C-D83D18493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4864E0-27FE-4A63-ABF7-10BEBEF6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01C5F0-319A-434F-962D-DD6E69BA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23360B-AAF2-464C-A926-15C6CEC4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08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07FA8-7F64-4733-9040-FBFB8C3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A21AE36-49D2-4BDA-88A1-5E1606EF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B7C9BE-F6D9-414B-AC9F-9121ED65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29ED06-4AA9-4CF3-B449-C39481A2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969EBF-0E1A-4DC3-8235-9AD4D47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78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D4E3FE2-8BE2-419D-98D9-C8BD9CB8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339AF3-DCA5-423B-B4B2-EEB9B4D2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9C7233-197E-4452-A43F-6CBA9254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3450E4-6D07-42BB-BFDD-5AB40036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5C4546-5FD2-459F-A6DF-80D57CE1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819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FB00E-6950-4B97-9780-FF033588F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D49C297-3E0C-481B-B1F5-8D822AB5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4E7EAA-150F-4F21-905A-4BB7126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989F16-A174-4953-90A5-90D25AA5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AE0A1-E2E9-450C-9C13-C11338C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ED29C-0B5E-4535-B656-9968C4D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68C325-23AB-4631-86EC-3889296C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5D7540-54A0-4725-9790-9DC17E29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0A1E86-E6BE-403F-8A17-B1EDA95B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7BB201-D22F-4D2B-8487-9C468D87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71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552C-DF93-4670-834F-AC9FF47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4D8EE5-8266-4AA4-8A88-7A2F5C05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C4498E-B9A9-4384-8C07-A7C5C386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C014B6-97AB-424C-AF6A-D2B52052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0A5A83-26DF-4636-8B89-AA57C007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29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4F815-C93D-4EE7-80A6-A9E2ADF8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B6A57F-FCCE-487D-908C-3398B9D80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D9CDCA-0E61-401B-B184-20AAEE14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6A18B3-7C6C-410D-9164-32FB3C80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07A2C9-6DCA-4E77-B640-AAE3DAAD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E5D95D-8174-4C58-97CC-3E483BC3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746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38F87-5946-4F30-B4A0-BA0AAF4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4DD05A-7F35-488D-88C8-83094D3A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5C77C-441B-4F3C-86C0-65AC12200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AF9BC5-EC7A-4E3C-8DC5-573466200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3BEEB5-FB26-4D36-92D1-26B1DE8F6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4DFB51-C9E4-4B7A-9B0A-C4BE55CB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09A871-727B-4084-837A-60F60A16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01D05B-1C9C-469E-A546-F563BF65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16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6BAF8-A611-4FE6-B6D6-2DAC6BE3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FF5E15-A2B6-4A25-9ED3-0777D613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32934A-4CAE-43D5-BAB9-6EB6EE7E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0DD568-D5E4-4420-8724-47A0B10A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155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7870966-E94C-4E43-BDE5-849B51CE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A8F2EA-D778-4D96-BA1C-5D00A0D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C399B5-487A-4C89-9B3F-A0DD78B0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588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213EB-D04A-4A74-BCEC-E2E209F3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8BAD65-3784-4990-BF8A-8C8E7A39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C0B83A-F6C8-49AC-858F-626BF28D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5E181A-F118-40E2-ADC7-1E8C1C6D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942179-C209-41D3-A788-FC94150B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CBB205-8CAB-4454-A958-104F9250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14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0BA0-A744-459C-8F39-F66C0369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D1FA5F2-931D-4600-BD93-5DA16DF8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15AE26-7103-4EB7-A656-260F7DDA3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F4ED73-DC7C-406D-AB45-6EA023E8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FE6FBD-588C-4154-926A-486634F2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FD866E-B2BB-43F3-A777-705764DD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68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8B5DD-D174-40AE-9357-EEC8C86D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62A9D8A-3E48-4A7F-B435-6089792DB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C9504-41CD-4863-A0D4-24CB1066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A23AD0-E6C2-46AA-877E-8B056B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C26A51-31BE-4A71-B73D-BB16EAC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605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41868E-A6A0-4A50-9949-4B0C6875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728AC2E-E4A5-4B8D-9DB9-05B2C8F0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12D29B-5381-41EE-95C9-5519FB07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B8051F-A9D5-4482-99B9-D8E538AE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60CB57-7BA3-4D4D-9DFA-5451B9E9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34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0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2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6471912-867B-4C05-A577-69B21AA53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62469"/>
          <a:stretch/>
        </p:blipFill>
        <p:spPr>
          <a:xfrm>
            <a:off x="1" y="6400760"/>
            <a:ext cx="2589143" cy="457240"/>
          </a:xfrm>
          <a:prstGeom prst="rect">
            <a:avLst/>
          </a:prstGeom>
          <a:solidFill>
            <a:srgbClr val="FF0000"/>
          </a:solidFill>
          <a:effectLst>
            <a:glow rad="12700">
              <a:srgbClr val="FF0000">
                <a:alpha val="40000"/>
              </a:srgbClr>
            </a:glo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018039D-EBAA-4C3A-BB7D-9C244C062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98" y="6400760"/>
            <a:ext cx="6898603" cy="45724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0AEEA60-4395-48D2-989A-1067B9179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308" cy="650042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23D2FC0-6028-4D23-A79D-E5016C11F28A}"/>
              </a:ext>
            </a:extLst>
          </p:cNvPr>
          <p:cNvSpPr txBox="1"/>
          <p:nvPr userDrawn="1"/>
        </p:nvSpPr>
        <p:spPr>
          <a:xfrm>
            <a:off x="958788" y="6444714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Organisation 7. udgave</a:t>
            </a:r>
          </a:p>
        </p:txBody>
      </p:sp>
    </p:spTree>
    <p:extLst>
      <p:ext uri="{BB962C8B-B14F-4D97-AF65-F5344CB8AC3E}">
        <p14:creationId xmlns:p14="http://schemas.microsoft.com/office/powerpoint/2010/main" val="11138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26526-6109-4ED3-BB91-C28C1A4B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20E53A-4538-42D7-9802-7ED65BA7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2CCF6D-56F3-4B10-8277-7F3A1B8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E8CF41-A539-45CA-800E-54077104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3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01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89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1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42872AF-A5B1-4512-BB66-26D8303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1F6E2-CE00-4DCC-A050-983CA2A1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DAEC6C-EF7C-428B-AE50-D581BC64B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93B53C-2E96-40C9-85F7-59D15D14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4555AE-6DD6-4DDA-951F-2D106A05B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4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FFA6EF3-A468-49F8-A2FA-E5E9EB2A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CE47CF-9C1F-460B-857C-5F2F1579F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27D36B-CB4D-4CC0-A5A1-9FE07FB72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90B834-E7B6-4EC2-A417-9033FC473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32D374-194B-419E-BC23-9C8342208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C46DF6C-87BB-4420-8104-B0A37F884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5" y="1545140"/>
            <a:ext cx="8238478" cy="23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781A4588-4B9A-456F-A4CC-B78195AB0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" y="0"/>
            <a:ext cx="8265110" cy="43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2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1EC5008-DBAE-4FB8-B41C-E2829406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3" y="0"/>
            <a:ext cx="6105262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1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B12A3E9-15A2-4CC1-AF16-FA027BF0B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9" y="0"/>
            <a:ext cx="7696786" cy="63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6813C38-530C-4AD2-8035-E160C8AC9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8" y="0"/>
            <a:ext cx="8249268" cy="59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8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3504E8E-9C50-40BC-92D6-A84E8FB7E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3" y="0"/>
            <a:ext cx="7207730" cy="63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7CE39515-7AC2-4EEC-895E-E65963092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5" y="0"/>
            <a:ext cx="8251707" cy="38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0B3511B-1643-4C5C-9B98-BECEA193D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5" y="0"/>
            <a:ext cx="8294287" cy="52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53BC2EF-5F7B-4784-8CF1-D212139A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2" y="1"/>
            <a:ext cx="8217308" cy="546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73E6D25-5889-4904-A8EA-8A8F6BA58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" y="0"/>
            <a:ext cx="8292580" cy="52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F5F19AC-AFBD-4271-A651-210E826ED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" y="0"/>
            <a:ext cx="8265110" cy="56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DAD166B-64D5-4A52-8580-7A238E70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0"/>
            <a:ext cx="831608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FC47CBC-8733-4B3E-83B3-6E2138121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4" y="1556204"/>
            <a:ext cx="8249010" cy="26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05DB382-ECC0-4701-8590-CEF7B3D93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2" y="0"/>
            <a:ext cx="8211844" cy="51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3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9BC285-2868-4C31-B023-05515C9C1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5" y="0"/>
            <a:ext cx="8016935" cy="63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B29540C-9D9A-4557-84F1-1F4B566DA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2" y="0"/>
            <a:ext cx="8262836" cy="52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54194B-DA56-4B57-8A07-5B3E4F8BE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91" y="0"/>
            <a:ext cx="7466225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1_Brugerdefineret design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Peter Schmalz</cp:lastModifiedBy>
  <cp:revision>33</cp:revision>
  <dcterms:created xsi:type="dcterms:W3CDTF">2021-01-02T13:17:01Z</dcterms:created>
  <dcterms:modified xsi:type="dcterms:W3CDTF">2021-01-04T21:26:56Z</dcterms:modified>
</cp:coreProperties>
</file>