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13-07-2020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DD6DF8C4-109A-41E8-A836-9871B3E1E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3"/>
            <a:ext cx="7992888" cy="207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57AC3344-44FF-49AF-8C61-CB7CD5C0B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35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4FFD4C85-6B5F-4132-9217-7B63A90AC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47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38</cp:revision>
  <dcterms:created xsi:type="dcterms:W3CDTF">2015-07-14T11:20:10Z</dcterms:created>
  <dcterms:modified xsi:type="dcterms:W3CDTF">2020-07-12T22:42:35Z</dcterms:modified>
</cp:coreProperties>
</file>