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4"/>
    <p:sldMasterId id="2147484014" r:id="rId5"/>
    <p:sldMasterId id="2147483989" r:id="rId6"/>
  </p:sldMasterIdLst>
  <p:notesMasterIdLst>
    <p:notesMasterId r:id="rId23"/>
  </p:notesMasterIdLst>
  <p:handoutMasterIdLst>
    <p:handoutMasterId r:id="rId24"/>
  </p:handoutMasterIdLst>
  <p:sldIdLst>
    <p:sldId id="838" r:id="rId7"/>
    <p:sldId id="839" r:id="rId8"/>
    <p:sldId id="840" r:id="rId9"/>
    <p:sldId id="841" r:id="rId10"/>
    <p:sldId id="842" r:id="rId11"/>
    <p:sldId id="843" r:id="rId12"/>
    <p:sldId id="844" r:id="rId13"/>
    <p:sldId id="845" r:id="rId14"/>
    <p:sldId id="846" r:id="rId15"/>
    <p:sldId id="847" r:id="rId16"/>
    <p:sldId id="848" r:id="rId17"/>
    <p:sldId id="849" r:id="rId18"/>
    <p:sldId id="851" r:id="rId19"/>
    <p:sldId id="852" r:id="rId20"/>
    <p:sldId id="853" r:id="rId21"/>
    <p:sldId id="854" r:id="rId22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D13A07-E7C4-5289-7F39-C768588CD2FB}" v="3" dt="2022-07-26T11:59:08.305"/>
    <p1510:client id="{E1220A86-C4C5-4F57-8E41-FE6F997967F2}" v="1" dt="2022-07-26T11:54:45.7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7" d="100"/>
          <a:sy n="77" d="100"/>
        </p:scale>
        <p:origin x="980" y="68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Bæksgaard Kotzareis" userId="S::anb@360-lawfirm.com::66734be1-5795-40c6-be49-ecb929f3ccea" providerId="AD" clId="Web-{DDD13A07-E7C4-5289-7F39-C768588CD2FB}"/>
    <pc:docChg chg="modSld">
      <pc:chgData name="Andreas Bæksgaard Kotzareis" userId="S::anb@360-lawfirm.com::66734be1-5795-40c6-be49-ecb929f3ccea" providerId="AD" clId="Web-{DDD13A07-E7C4-5289-7F39-C768588CD2FB}" dt="2022-07-26T11:59:07.196" v="0" actId="20577"/>
      <pc:docMkLst>
        <pc:docMk/>
      </pc:docMkLst>
      <pc:sldChg chg="modSp">
        <pc:chgData name="Andreas Bæksgaard Kotzareis" userId="S::anb@360-lawfirm.com::66734be1-5795-40c6-be49-ecb929f3ccea" providerId="AD" clId="Web-{DDD13A07-E7C4-5289-7F39-C768588CD2FB}" dt="2022-07-26T11:59:07.196" v="0" actId="20577"/>
        <pc:sldMkLst>
          <pc:docMk/>
          <pc:sldMk cId="3109279712" sldId="839"/>
        </pc:sldMkLst>
        <pc:spChg chg="mod">
          <ac:chgData name="Andreas Bæksgaard Kotzareis" userId="S::anb@360-lawfirm.com::66734be1-5795-40c6-be49-ecb929f3ccea" providerId="AD" clId="Web-{DDD13A07-E7C4-5289-7F39-C768588CD2FB}" dt="2022-07-26T11:59:07.196" v="0" actId="20577"/>
          <ac:spMkLst>
            <pc:docMk/>
            <pc:sldMk cId="3109279712" sldId="839"/>
            <ac:spMk id="4" creationId="{99204988-6C59-8398-0BD7-A9C789ADBF95}"/>
          </ac:spMkLst>
        </pc:spChg>
      </pc:sldChg>
    </pc:docChg>
  </pc:docChgLst>
  <pc:docChgLst>
    <pc:chgData name="Andreas Bæksgaard Kotzareis" userId="66734be1-5795-40c6-be49-ecb929f3ccea" providerId="ADAL" clId="{E1220A86-C4C5-4F57-8E41-FE6F997967F2}"/>
    <pc:docChg chg="modSld">
      <pc:chgData name="Andreas Bæksgaard Kotzareis" userId="66734be1-5795-40c6-be49-ecb929f3ccea" providerId="ADAL" clId="{E1220A86-C4C5-4F57-8E41-FE6F997967F2}" dt="2022-07-26T11:58:16.704" v="22" actId="255"/>
      <pc:docMkLst>
        <pc:docMk/>
      </pc:docMkLst>
      <pc:sldChg chg="modSp mod">
        <pc:chgData name="Andreas Bæksgaard Kotzareis" userId="66734be1-5795-40c6-be49-ecb929f3ccea" providerId="ADAL" clId="{E1220A86-C4C5-4F57-8E41-FE6F997967F2}" dt="2022-07-26T11:55:49.132" v="4" actId="12788"/>
        <pc:sldMkLst>
          <pc:docMk/>
          <pc:sldMk cId="2630958869" sldId="838"/>
        </pc:sldMkLst>
        <pc:spChg chg="mod">
          <ac:chgData name="Andreas Bæksgaard Kotzareis" userId="66734be1-5795-40c6-be49-ecb929f3ccea" providerId="ADAL" clId="{E1220A86-C4C5-4F57-8E41-FE6F997967F2}" dt="2022-07-26T11:55:49.132" v="4" actId="12788"/>
          <ac:spMkLst>
            <pc:docMk/>
            <pc:sldMk cId="2630958869" sldId="838"/>
            <ac:spMk id="5" creationId="{41DD9918-1D87-46D9-F609-2C9C998FE6F3}"/>
          </ac:spMkLst>
        </pc:spChg>
      </pc:sldChg>
      <pc:sldChg chg="modSp mod">
        <pc:chgData name="Andreas Bæksgaard Kotzareis" userId="66734be1-5795-40c6-be49-ecb929f3ccea" providerId="ADAL" clId="{E1220A86-C4C5-4F57-8E41-FE6F997967F2}" dt="2022-07-26T11:55:57.786" v="5" actId="255"/>
        <pc:sldMkLst>
          <pc:docMk/>
          <pc:sldMk cId="3109279712" sldId="839"/>
        </pc:sldMkLst>
        <pc:spChg chg="mod">
          <ac:chgData name="Andreas Bæksgaard Kotzareis" userId="66734be1-5795-40c6-be49-ecb929f3ccea" providerId="ADAL" clId="{E1220A86-C4C5-4F57-8E41-FE6F997967F2}" dt="2022-07-26T11:55:57.786" v="5" actId="255"/>
          <ac:spMkLst>
            <pc:docMk/>
            <pc:sldMk cId="3109279712" sldId="839"/>
            <ac:spMk id="4" creationId="{99204988-6C59-8398-0BD7-A9C789ADBF95}"/>
          </ac:spMkLst>
        </pc:spChg>
      </pc:sldChg>
      <pc:sldChg chg="modSp mod">
        <pc:chgData name="Andreas Bæksgaard Kotzareis" userId="66734be1-5795-40c6-be49-ecb929f3ccea" providerId="ADAL" clId="{E1220A86-C4C5-4F57-8E41-FE6F997967F2}" dt="2022-07-26T11:56:02.073" v="6" actId="255"/>
        <pc:sldMkLst>
          <pc:docMk/>
          <pc:sldMk cId="1603805588" sldId="840"/>
        </pc:sldMkLst>
        <pc:spChg chg="mod">
          <ac:chgData name="Andreas Bæksgaard Kotzareis" userId="66734be1-5795-40c6-be49-ecb929f3ccea" providerId="ADAL" clId="{E1220A86-C4C5-4F57-8E41-FE6F997967F2}" dt="2022-07-26T11:56:02.073" v="6" actId="255"/>
          <ac:spMkLst>
            <pc:docMk/>
            <pc:sldMk cId="1603805588" sldId="840"/>
            <ac:spMk id="4" creationId="{D9278B46-ACF7-F17D-C851-012ED4AEE1C1}"/>
          </ac:spMkLst>
        </pc:spChg>
      </pc:sldChg>
      <pc:sldChg chg="modSp mod">
        <pc:chgData name="Andreas Bæksgaard Kotzareis" userId="66734be1-5795-40c6-be49-ecb929f3ccea" providerId="ADAL" clId="{E1220A86-C4C5-4F57-8E41-FE6F997967F2}" dt="2022-07-26T11:56:08.264" v="7" actId="255"/>
        <pc:sldMkLst>
          <pc:docMk/>
          <pc:sldMk cId="3665574595" sldId="841"/>
        </pc:sldMkLst>
        <pc:spChg chg="mod">
          <ac:chgData name="Andreas Bæksgaard Kotzareis" userId="66734be1-5795-40c6-be49-ecb929f3ccea" providerId="ADAL" clId="{E1220A86-C4C5-4F57-8E41-FE6F997967F2}" dt="2022-07-26T11:56:08.264" v="7" actId="255"/>
          <ac:spMkLst>
            <pc:docMk/>
            <pc:sldMk cId="3665574595" sldId="841"/>
            <ac:spMk id="4" creationId="{83FB016D-43BA-C704-837E-A25673DE4DEE}"/>
          </ac:spMkLst>
        </pc:spChg>
      </pc:sldChg>
      <pc:sldChg chg="modSp mod">
        <pc:chgData name="Andreas Bæksgaard Kotzareis" userId="66734be1-5795-40c6-be49-ecb929f3ccea" providerId="ADAL" clId="{E1220A86-C4C5-4F57-8E41-FE6F997967F2}" dt="2022-07-26T11:56:56.081" v="8" actId="255"/>
        <pc:sldMkLst>
          <pc:docMk/>
          <pc:sldMk cId="638856044" sldId="842"/>
        </pc:sldMkLst>
        <pc:spChg chg="mod">
          <ac:chgData name="Andreas Bæksgaard Kotzareis" userId="66734be1-5795-40c6-be49-ecb929f3ccea" providerId="ADAL" clId="{E1220A86-C4C5-4F57-8E41-FE6F997967F2}" dt="2022-07-26T11:56:56.081" v="8" actId="255"/>
          <ac:spMkLst>
            <pc:docMk/>
            <pc:sldMk cId="638856044" sldId="842"/>
            <ac:spMk id="4" creationId="{922167D4-DB6F-E160-A233-0FDEA1B46DC1}"/>
          </ac:spMkLst>
        </pc:spChg>
      </pc:sldChg>
      <pc:sldChg chg="modSp mod">
        <pc:chgData name="Andreas Bæksgaard Kotzareis" userId="66734be1-5795-40c6-be49-ecb929f3ccea" providerId="ADAL" clId="{E1220A86-C4C5-4F57-8E41-FE6F997967F2}" dt="2022-07-26T11:57:02.498" v="9" actId="255"/>
        <pc:sldMkLst>
          <pc:docMk/>
          <pc:sldMk cId="1397711732" sldId="843"/>
        </pc:sldMkLst>
        <pc:spChg chg="mod">
          <ac:chgData name="Andreas Bæksgaard Kotzareis" userId="66734be1-5795-40c6-be49-ecb929f3ccea" providerId="ADAL" clId="{E1220A86-C4C5-4F57-8E41-FE6F997967F2}" dt="2022-07-26T11:57:02.498" v="9" actId="255"/>
          <ac:spMkLst>
            <pc:docMk/>
            <pc:sldMk cId="1397711732" sldId="843"/>
            <ac:spMk id="4" creationId="{4A56566E-3B44-7E81-63EB-4AC5B68F20D4}"/>
          </ac:spMkLst>
        </pc:spChg>
      </pc:sldChg>
      <pc:sldChg chg="modSp mod">
        <pc:chgData name="Andreas Bæksgaard Kotzareis" userId="66734be1-5795-40c6-be49-ecb929f3ccea" providerId="ADAL" clId="{E1220A86-C4C5-4F57-8E41-FE6F997967F2}" dt="2022-07-26T11:57:09.836" v="10" actId="255"/>
        <pc:sldMkLst>
          <pc:docMk/>
          <pc:sldMk cId="372549328" sldId="844"/>
        </pc:sldMkLst>
        <pc:spChg chg="mod">
          <ac:chgData name="Andreas Bæksgaard Kotzareis" userId="66734be1-5795-40c6-be49-ecb929f3ccea" providerId="ADAL" clId="{E1220A86-C4C5-4F57-8E41-FE6F997967F2}" dt="2022-07-26T11:57:09.836" v="10" actId="255"/>
          <ac:spMkLst>
            <pc:docMk/>
            <pc:sldMk cId="372549328" sldId="844"/>
            <ac:spMk id="4" creationId="{1F881449-9273-B23C-2C3A-683A7F1E56E5}"/>
          </ac:spMkLst>
        </pc:spChg>
      </pc:sldChg>
      <pc:sldChg chg="modSp mod">
        <pc:chgData name="Andreas Bæksgaard Kotzareis" userId="66734be1-5795-40c6-be49-ecb929f3ccea" providerId="ADAL" clId="{E1220A86-C4C5-4F57-8E41-FE6F997967F2}" dt="2022-07-26T11:57:30.585" v="12" actId="1076"/>
        <pc:sldMkLst>
          <pc:docMk/>
          <pc:sldMk cId="408640709" sldId="845"/>
        </pc:sldMkLst>
        <pc:spChg chg="mod">
          <ac:chgData name="Andreas Bæksgaard Kotzareis" userId="66734be1-5795-40c6-be49-ecb929f3ccea" providerId="ADAL" clId="{E1220A86-C4C5-4F57-8E41-FE6F997967F2}" dt="2022-07-26T11:57:30.585" v="12" actId="1076"/>
          <ac:spMkLst>
            <pc:docMk/>
            <pc:sldMk cId="408640709" sldId="845"/>
            <ac:spMk id="4" creationId="{24D23E4F-47A9-0DED-19B8-F293FE857253}"/>
          </ac:spMkLst>
        </pc:spChg>
      </pc:sldChg>
      <pc:sldChg chg="modSp mod">
        <pc:chgData name="Andreas Bæksgaard Kotzareis" userId="66734be1-5795-40c6-be49-ecb929f3ccea" providerId="ADAL" clId="{E1220A86-C4C5-4F57-8E41-FE6F997967F2}" dt="2022-07-26T11:57:36.212" v="14" actId="1076"/>
        <pc:sldMkLst>
          <pc:docMk/>
          <pc:sldMk cId="2653412531" sldId="846"/>
        </pc:sldMkLst>
        <pc:spChg chg="mod">
          <ac:chgData name="Andreas Bæksgaard Kotzareis" userId="66734be1-5795-40c6-be49-ecb929f3ccea" providerId="ADAL" clId="{E1220A86-C4C5-4F57-8E41-FE6F997967F2}" dt="2022-07-26T11:57:36.212" v="14" actId="1076"/>
          <ac:spMkLst>
            <pc:docMk/>
            <pc:sldMk cId="2653412531" sldId="846"/>
            <ac:spMk id="4" creationId="{2FC4A64F-15F8-FA81-23EA-81ED370FFC0A}"/>
          </ac:spMkLst>
        </pc:spChg>
      </pc:sldChg>
      <pc:sldChg chg="modSp mod">
        <pc:chgData name="Andreas Bæksgaard Kotzareis" userId="66734be1-5795-40c6-be49-ecb929f3ccea" providerId="ADAL" clId="{E1220A86-C4C5-4F57-8E41-FE6F997967F2}" dt="2022-07-26T11:57:41.542" v="15" actId="255"/>
        <pc:sldMkLst>
          <pc:docMk/>
          <pc:sldMk cId="1497166248" sldId="847"/>
        </pc:sldMkLst>
        <pc:spChg chg="mod">
          <ac:chgData name="Andreas Bæksgaard Kotzareis" userId="66734be1-5795-40c6-be49-ecb929f3ccea" providerId="ADAL" clId="{E1220A86-C4C5-4F57-8E41-FE6F997967F2}" dt="2022-07-26T11:57:41.542" v="15" actId="255"/>
          <ac:spMkLst>
            <pc:docMk/>
            <pc:sldMk cId="1497166248" sldId="847"/>
            <ac:spMk id="4" creationId="{2B5293C6-8C21-7D8A-E8F5-166AE031F369}"/>
          </ac:spMkLst>
        </pc:spChg>
      </pc:sldChg>
      <pc:sldChg chg="modSp mod">
        <pc:chgData name="Andreas Bæksgaard Kotzareis" userId="66734be1-5795-40c6-be49-ecb929f3ccea" providerId="ADAL" clId="{E1220A86-C4C5-4F57-8E41-FE6F997967F2}" dt="2022-07-26T11:57:47.062" v="17" actId="1076"/>
        <pc:sldMkLst>
          <pc:docMk/>
          <pc:sldMk cId="2345747263" sldId="848"/>
        </pc:sldMkLst>
        <pc:spChg chg="mod">
          <ac:chgData name="Andreas Bæksgaard Kotzareis" userId="66734be1-5795-40c6-be49-ecb929f3ccea" providerId="ADAL" clId="{E1220A86-C4C5-4F57-8E41-FE6F997967F2}" dt="2022-07-26T11:57:47.062" v="17" actId="1076"/>
          <ac:spMkLst>
            <pc:docMk/>
            <pc:sldMk cId="2345747263" sldId="848"/>
            <ac:spMk id="4" creationId="{3CEE37B8-B700-AC41-2ACB-BBCB2163574E}"/>
          </ac:spMkLst>
        </pc:spChg>
      </pc:sldChg>
      <pc:sldChg chg="modSp mod">
        <pc:chgData name="Andreas Bæksgaard Kotzareis" userId="66734be1-5795-40c6-be49-ecb929f3ccea" providerId="ADAL" clId="{E1220A86-C4C5-4F57-8E41-FE6F997967F2}" dt="2022-07-26T11:57:52.662" v="18" actId="255"/>
        <pc:sldMkLst>
          <pc:docMk/>
          <pc:sldMk cId="3719879456" sldId="849"/>
        </pc:sldMkLst>
        <pc:spChg chg="mod">
          <ac:chgData name="Andreas Bæksgaard Kotzareis" userId="66734be1-5795-40c6-be49-ecb929f3ccea" providerId="ADAL" clId="{E1220A86-C4C5-4F57-8E41-FE6F997967F2}" dt="2022-07-26T11:57:52.662" v="18" actId="255"/>
          <ac:spMkLst>
            <pc:docMk/>
            <pc:sldMk cId="3719879456" sldId="849"/>
            <ac:spMk id="4" creationId="{D12A8B0F-2740-3778-3EED-43B9868160E7}"/>
          </ac:spMkLst>
        </pc:spChg>
      </pc:sldChg>
      <pc:sldChg chg="modSp mod">
        <pc:chgData name="Andreas Bæksgaard Kotzareis" userId="66734be1-5795-40c6-be49-ecb929f3ccea" providerId="ADAL" clId="{E1220A86-C4C5-4F57-8E41-FE6F997967F2}" dt="2022-07-26T11:57:56.116" v="19" actId="255"/>
        <pc:sldMkLst>
          <pc:docMk/>
          <pc:sldMk cId="1696173788" sldId="851"/>
        </pc:sldMkLst>
        <pc:spChg chg="mod">
          <ac:chgData name="Andreas Bæksgaard Kotzareis" userId="66734be1-5795-40c6-be49-ecb929f3ccea" providerId="ADAL" clId="{E1220A86-C4C5-4F57-8E41-FE6F997967F2}" dt="2022-07-26T11:57:56.116" v="19" actId="255"/>
          <ac:spMkLst>
            <pc:docMk/>
            <pc:sldMk cId="1696173788" sldId="851"/>
            <ac:spMk id="4" creationId="{EA673CE1-263B-F2FD-5436-1FC7AC298227}"/>
          </ac:spMkLst>
        </pc:spChg>
      </pc:sldChg>
      <pc:sldChg chg="modSp mod">
        <pc:chgData name="Andreas Bæksgaard Kotzareis" userId="66734be1-5795-40c6-be49-ecb929f3ccea" providerId="ADAL" clId="{E1220A86-C4C5-4F57-8E41-FE6F997967F2}" dt="2022-07-26T11:58:00.421" v="20" actId="255"/>
        <pc:sldMkLst>
          <pc:docMk/>
          <pc:sldMk cId="4235889062" sldId="852"/>
        </pc:sldMkLst>
        <pc:spChg chg="mod">
          <ac:chgData name="Andreas Bæksgaard Kotzareis" userId="66734be1-5795-40c6-be49-ecb929f3ccea" providerId="ADAL" clId="{E1220A86-C4C5-4F57-8E41-FE6F997967F2}" dt="2022-07-26T11:58:00.421" v="20" actId="255"/>
          <ac:spMkLst>
            <pc:docMk/>
            <pc:sldMk cId="4235889062" sldId="852"/>
            <ac:spMk id="4" creationId="{FB58EA33-F447-B5C3-DB0D-CC55761EBFBB}"/>
          </ac:spMkLst>
        </pc:spChg>
      </pc:sldChg>
      <pc:sldChg chg="modSp mod">
        <pc:chgData name="Andreas Bæksgaard Kotzareis" userId="66734be1-5795-40c6-be49-ecb929f3ccea" providerId="ADAL" clId="{E1220A86-C4C5-4F57-8E41-FE6F997967F2}" dt="2022-07-26T11:58:04.899" v="21" actId="255"/>
        <pc:sldMkLst>
          <pc:docMk/>
          <pc:sldMk cId="2872706116" sldId="853"/>
        </pc:sldMkLst>
        <pc:spChg chg="mod">
          <ac:chgData name="Andreas Bæksgaard Kotzareis" userId="66734be1-5795-40c6-be49-ecb929f3ccea" providerId="ADAL" clId="{E1220A86-C4C5-4F57-8E41-FE6F997967F2}" dt="2022-07-26T11:58:04.899" v="21" actId="255"/>
          <ac:spMkLst>
            <pc:docMk/>
            <pc:sldMk cId="2872706116" sldId="853"/>
            <ac:spMk id="4" creationId="{7FBE4999-C931-F59C-08B7-303F2917AD77}"/>
          </ac:spMkLst>
        </pc:spChg>
      </pc:sldChg>
      <pc:sldChg chg="modSp mod">
        <pc:chgData name="Andreas Bæksgaard Kotzareis" userId="66734be1-5795-40c6-be49-ecb929f3ccea" providerId="ADAL" clId="{E1220A86-C4C5-4F57-8E41-FE6F997967F2}" dt="2022-07-26T11:58:16.704" v="22" actId="255"/>
        <pc:sldMkLst>
          <pc:docMk/>
          <pc:sldMk cId="3458513379" sldId="854"/>
        </pc:sldMkLst>
        <pc:spChg chg="mod">
          <ac:chgData name="Andreas Bæksgaard Kotzareis" userId="66734be1-5795-40c6-be49-ecb929f3ccea" providerId="ADAL" clId="{E1220A86-C4C5-4F57-8E41-FE6F997967F2}" dt="2022-07-26T11:58:16.704" v="22" actId="255"/>
          <ac:spMkLst>
            <pc:docMk/>
            <pc:sldMk cId="3458513379" sldId="854"/>
            <ac:spMk id="4" creationId="{2F73547F-343B-DBB8-A9DF-506807EDF67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/>
            </a:r>
            <a:br>
              <a:rPr lang="da-DK"/>
            </a:br>
            <a:r>
              <a:rPr lang="da-DK"/>
              <a:t/>
            </a: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>
            <a:extLst>
              <a:ext uri="{FF2B5EF4-FFF2-40B4-BE49-F238E27FC236}">
                <a16:creationId xmlns:a16="http://schemas.microsoft.com/office/drawing/2014/main" id="{41DD9918-1D87-46D9-F609-2C9C998FE6F3}"/>
              </a:ext>
            </a:extLst>
          </p:cNvPr>
          <p:cNvSpPr txBox="1"/>
          <p:nvPr/>
        </p:nvSpPr>
        <p:spPr>
          <a:xfrm>
            <a:off x="2483768" y="2828836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Kapitel 3 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Fuldmagtsforhold</a:t>
            </a:r>
            <a:endParaRPr lang="da-DK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0958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1">
            <a:extLst>
              <a:ext uri="{FF2B5EF4-FFF2-40B4-BE49-F238E27FC236}">
                <a16:creationId xmlns:a16="http://schemas.microsoft.com/office/drawing/2014/main" id="{19C35B89-A008-2DB6-9E71-1C0D291315E3}"/>
              </a:ext>
            </a:extLst>
          </p:cNvPr>
          <p:cNvSpPr txBox="1"/>
          <p:nvPr/>
        </p:nvSpPr>
        <p:spPr>
          <a:xfrm>
            <a:off x="827584" y="0"/>
            <a:ext cx="83164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Skriftlig fuldmagt/forevisningsfuldmagt, </a:t>
            </a:r>
            <a:br>
              <a:rPr lang="da-DK" sz="3200" b="1" dirty="0">
                <a:solidFill>
                  <a:schemeClr val="tx2"/>
                </a:solidFill>
                <a:latin typeface="+mn-lt"/>
                <a:cs typeface="Arial" pitchFamily="34" charset="0"/>
              </a:rPr>
            </a:br>
            <a:r>
              <a:rPr lang="da-DK" sz="32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AFTL § 16</a:t>
            </a:r>
          </a:p>
        </p:txBody>
      </p:sp>
      <p:sp>
        <p:nvSpPr>
          <p:cNvPr id="4" name="Tekstboks 2">
            <a:extLst>
              <a:ext uri="{FF2B5EF4-FFF2-40B4-BE49-F238E27FC236}">
                <a16:creationId xmlns:a16="http://schemas.microsoft.com/office/drawing/2014/main" id="{2B5293C6-8C21-7D8A-E8F5-166AE031F369}"/>
              </a:ext>
            </a:extLst>
          </p:cNvPr>
          <p:cNvSpPr txBox="1"/>
          <p:nvPr/>
        </p:nvSpPr>
        <p:spPr>
          <a:xfrm>
            <a:off x="1115616" y="1844824"/>
            <a:ext cx="71957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En skriftlig fuldmagt, der er beregnet til forevisning for andre – fx ”hent min pakke-fuldmagt”, generalfuldmagt</a:t>
            </a:r>
            <a:r>
              <a:rPr lang="da-DK" sz="2000" b="0" dirty="0" smtClean="0">
                <a:cs typeface="Arial" pitchFamily="34" charset="0"/>
              </a:rPr>
              <a:t>.</a:t>
            </a:r>
          </a:p>
          <a:p>
            <a:pPr marL="263525" lvl="1" indent="-263525">
              <a:buFont typeface="Arial" pitchFamily="34" charset="0"/>
              <a:buChar char="•"/>
            </a:pPr>
            <a:endParaRPr lang="da-DK" sz="2000" b="0" dirty="0">
              <a:cs typeface="Arial" pitchFamily="34" charset="0"/>
            </a:endParaRP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Ophører når fuldmagten tilbagegives til </a:t>
            </a:r>
            <a:r>
              <a:rPr lang="da-DK" sz="2000" b="0" dirty="0" smtClean="0">
                <a:cs typeface="Arial" pitchFamily="34" charset="0"/>
              </a:rPr>
              <a:t>fuldmagtsgiver </a:t>
            </a:r>
            <a:r>
              <a:rPr lang="da-DK" sz="2000" b="0" dirty="0">
                <a:cs typeface="Arial" pitchFamily="34" charset="0"/>
              </a:rPr>
              <a:t>eller fuldmagten tilintetgøres.</a:t>
            </a:r>
          </a:p>
          <a:p>
            <a:pPr marL="0" lvl="1"/>
            <a:endParaRPr lang="da-DK" sz="2000" b="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166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1">
            <a:extLst>
              <a:ext uri="{FF2B5EF4-FFF2-40B4-BE49-F238E27FC236}">
                <a16:creationId xmlns:a16="http://schemas.microsoft.com/office/drawing/2014/main" id="{F0470127-3B6C-4328-FC57-73D053300099}"/>
              </a:ext>
            </a:extLst>
          </p:cNvPr>
          <p:cNvSpPr txBox="1"/>
          <p:nvPr/>
        </p:nvSpPr>
        <p:spPr>
          <a:xfrm>
            <a:off x="361951" y="18864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Er fuldmagtsgiver bundet?</a:t>
            </a:r>
          </a:p>
        </p:txBody>
      </p:sp>
      <p:sp>
        <p:nvSpPr>
          <p:cNvPr id="4" name="Tekstboks 2">
            <a:extLst>
              <a:ext uri="{FF2B5EF4-FFF2-40B4-BE49-F238E27FC236}">
                <a16:creationId xmlns:a16="http://schemas.microsoft.com/office/drawing/2014/main" id="{3CEE37B8-B700-AC41-2ACB-BBCB2163574E}"/>
              </a:ext>
            </a:extLst>
          </p:cNvPr>
          <p:cNvSpPr txBox="1"/>
          <p:nvPr/>
        </p:nvSpPr>
        <p:spPr>
          <a:xfrm>
            <a:off x="900547" y="1556792"/>
            <a:ext cx="77048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000" b="1" dirty="0">
                <a:cs typeface="Arial" pitchFamily="34" charset="0"/>
              </a:rPr>
              <a:t>Situation: </a:t>
            </a:r>
            <a:r>
              <a:rPr lang="da-DK" sz="2000" b="0" dirty="0">
                <a:cs typeface="Arial" pitchFamily="34" charset="0"/>
              </a:rPr>
              <a:t>Fuldmægtigen indgår en aftale med tredjemand, der overskrider bemyndigelsen (den interne instruks fra fuldmagtsgiver</a:t>
            </a:r>
            <a:r>
              <a:rPr lang="da-DK" sz="2000" b="0" dirty="0" smtClean="0">
                <a:cs typeface="Arial" pitchFamily="34" charset="0"/>
              </a:rPr>
              <a:t>).</a:t>
            </a:r>
          </a:p>
          <a:p>
            <a:pPr marL="0" lvl="1"/>
            <a:endParaRPr lang="da-DK" sz="2000" b="0" dirty="0">
              <a:cs typeface="Arial" pitchFamily="34" charset="0"/>
            </a:endParaRPr>
          </a:p>
          <a:p>
            <a:pPr marL="0" lvl="1"/>
            <a:r>
              <a:rPr lang="da-DK" sz="2000" b="0" dirty="0">
                <a:cs typeface="Arial" pitchFamily="34" charset="0"/>
              </a:rPr>
              <a:t>Fuldmagtsgiver er bundet af de aftaler fuldmægtigen indgår med tredjemand i strid med den interne instruks, hvis tredjemand var i god tro, jf. AFTL § 11, stk. 1.</a:t>
            </a:r>
          </a:p>
          <a:p>
            <a:pPr marL="0" lvl="1"/>
            <a:endParaRPr lang="da-DK" sz="2000" dirty="0">
              <a:cs typeface="Arial" pitchFamily="34" charset="0"/>
            </a:endParaRPr>
          </a:p>
          <a:p>
            <a:pPr marL="0" lvl="1"/>
            <a:r>
              <a:rPr lang="da-DK" sz="2000" b="1" dirty="0">
                <a:cs typeface="Arial" pitchFamily="34" charset="0"/>
              </a:rPr>
              <a:t>God tro</a:t>
            </a:r>
            <a:r>
              <a:rPr lang="da-DK" sz="2000" dirty="0">
                <a:cs typeface="Arial" pitchFamily="34" charset="0"/>
              </a:rPr>
              <a:t>: </a:t>
            </a:r>
            <a:r>
              <a:rPr lang="da-DK" sz="2000" b="0" dirty="0">
                <a:cs typeface="Arial" pitchFamily="34" charset="0"/>
              </a:rPr>
              <a:t>Hvis det vurderes at tredjemand ikke indså eller burde have indset, at fuldmægtigen indgik en aftale der lå uden for hans beføjelser (den interne instruks).</a:t>
            </a:r>
          </a:p>
        </p:txBody>
      </p:sp>
    </p:spTree>
    <p:extLst>
      <p:ext uri="{BB962C8B-B14F-4D97-AF65-F5344CB8AC3E}">
        <p14:creationId xmlns:p14="http://schemas.microsoft.com/office/powerpoint/2010/main" val="2345747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1">
            <a:extLst>
              <a:ext uri="{FF2B5EF4-FFF2-40B4-BE49-F238E27FC236}">
                <a16:creationId xmlns:a16="http://schemas.microsoft.com/office/drawing/2014/main" id="{C7FB5217-E76F-142C-60BA-F1139627774F}"/>
              </a:ext>
            </a:extLst>
          </p:cNvPr>
          <p:cNvSpPr txBox="1"/>
          <p:nvPr/>
        </p:nvSpPr>
        <p:spPr>
          <a:xfrm>
            <a:off x="361951" y="116632"/>
            <a:ext cx="87820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Er fuldmagtsgiver bundet?</a:t>
            </a:r>
          </a:p>
          <a:p>
            <a:pPr algn="ctr"/>
            <a:endParaRPr lang="da-DK" sz="3600" b="1" dirty="0">
              <a:solidFill>
                <a:schemeClr val="tx2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Tekstboks 2">
            <a:extLst>
              <a:ext uri="{FF2B5EF4-FFF2-40B4-BE49-F238E27FC236}">
                <a16:creationId xmlns:a16="http://schemas.microsoft.com/office/drawing/2014/main" id="{D12A8B0F-2740-3778-3EED-43B9868160E7}"/>
              </a:ext>
            </a:extLst>
          </p:cNvPr>
          <p:cNvSpPr txBox="1"/>
          <p:nvPr/>
        </p:nvSpPr>
        <p:spPr>
          <a:xfrm>
            <a:off x="907988" y="1484784"/>
            <a:ext cx="73280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000" dirty="0">
                <a:cs typeface="Arial" pitchFamily="34" charset="0"/>
              </a:rPr>
              <a:t>Situation: </a:t>
            </a:r>
            <a:r>
              <a:rPr lang="da-DK" sz="2000" b="0" dirty="0">
                <a:cs typeface="Arial" pitchFamily="34" charset="0"/>
              </a:rPr>
              <a:t>Fuldmægtigen indgår en aftale med tredjemand, der ligger uden for legitimationen.</a:t>
            </a:r>
          </a:p>
          <a:p>
            <a:pPr marL="0" lvl="1"/>
            <a:endParaRPr lang="da-DK" sz="2000" b="0" dirty="0" smtClean="0">
              <a:cs typeface="Arial" pitchFamily="34" charset="0"/>
            </a:endParaRPr>
          </a:p>
          <a:p>
            <a:pPr marL="0" lvl="1"/>
            <a:r>
              <a:rPr lang="da-DK" sz="2000" b="0" dirty="0" smtClean="0">
                <a:cs typeface="Arial" pitchFamily="34" charset="0"/>
              </a:rPr>
              <a:t>Fuldmagtsgiver </a:t>
            </a:r>
            <a:r>
              <a:rPr lang="da-DK" sz="2000" b="0" dirty="0">
                <a:cs typeface="Arial" pitchFamily="34" charset="0"/>
              </a:rPr>
              <a:t>er ikke bundet af de aftaler, fuldmægtigen indgår med tredjemand, hvis de ligger uden for fuldmagtens grænser, uanset om tredjemand er i god tro. </a:t>
            </a:r>
          </a:p>
          <a:p>
            <a:pPr marL="0" lvl="1"/>
            <a:endParaRPr lang="da-DK" sz="2000" b="0" dirty="0">
              <a:cs typeface="Arial" pitchFamily="34" charset="0"/>
            </a:endParaRPr>
          </a:p>
          <a:p>
            <a:pPr marL="0" lvl="1"/>
            <a:r>
              <a:rPr lang="da-DK" sz="2000" dirty="0">
                <a:cs typeface="Arial" pitchFamily="34" charset="0"/>
              </a:rPr>
              <a:t>Erstatning: </a:t>
            </a:r>
            <a:r>
              <a:rPr lang="da-DK" sz="2000" b="0" dirty="0">
                <a:cs typeface="Arial" pitchFamily="34" charset="0"/>
              </a:rPr>
              <a:t>Hvis fuldmagtsgiver lider et økonomisk tab, fordi fuldmægtigen har handlet groft uagtsom eller forsætligt, kan fuldmægtigen i sjældne grove tilfælde blive erstatningsansvarlig overfor arbejdsgiveren.</a:t>
            </a:r>
            <a:endParaRPr lang="da-DK" sz="20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879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1">
            <a:extLst>
              <a:ext uri="{FF2B5EF4-FFF2-40B4-BE49-F238E27FC236}">
                <a16:creationId xmlns:a16="http://schemas.microsoft.com/office/drawing/2014/main" id="{D7B985D9-9B0F-5EF6-E38B-F9BB6E0FFE05}"/>
              </a:ext>
            </a:extLst>
          </p:cNvPr>
          <p:cNvSpPr txBox="1"/>
          <p:nvPr/>
        </p:nvSpPr>
        <p:spPr>
          <a:xfrm>
            <a:off x="361951" y="-243408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chemeClr val="tx2"/>
              </a:solidFill>
              <a:latin typeface="+mn-lt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1.2 Fuldmagt uden særlig tilværelse</a:t>
            </a:r>
          </a:p>
        </p:txBody>
      </p:sp>
      <p:sp>
        <p:nvSpPr>
          <p:cNvPr id="4" name="Tekstboks 2">
            <a:extLst>
              <a:ext uri="{FF2B5EF4-FFF2-40B4-BE49-F238E27FC236}">
                <a16:creationId xmlns:a16="http://schemas.microsoft.com/office/drawing/2014/main" id="{EA673CE1-263B-F2FD-5436-1FC7AC298227}"/>
              </a:ext>
            </a:extLst>
          </p:cNvPr>
          <p:cNvSpPr txBox="1"/>
          <p:nvPr/>
        </p:nvSpPr>
        <p:spPr>
          <a:xfrm>
            <a:off x="899592" y="1412776"/>
            <a:ext cx="7920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Denne type fuldmagt er kendetegnet ved, at den ikke er kendt eller synlig for omverdenen.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Kaldes også for en § 18-fuldmagt.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Fuldmagten/instruksen gives ofte mundtligt, men kan også være skriftlig.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Der sondres ikke mellem bemyndigelse og legitimation, da fuldmagtens omfang og bemyndigelsen er sammenfaldende.</a:t>
            </a:r>
          </a:p>
        </p:txBody>
      </p:sp>
    </p:spTree>
    <p:extLst>
      <p:ext uri="{BB962C8B-B14F-4D97-AF65-F5344CB8AC3E}">
        <p14:creationId xmlns:p14="http://schemas.microsoft.com/office/powerpoint/2010/main" val="1696173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1">
            <a:extLst>
              <a:ext uri="{FF2B5EF4-FFF2-40B4-BE49-F238E27FC236}">
                <a16:creationId xmlns:a16="http://schemas.microsoft.com/office/drawing/2014/main" id="{2A172B42-B4E0-7DF3-A865-B7729E9AC5C2}"/>
              </a:ext>
            </a:extLst>
          </p:cNvPr>
          <p:cNvSpPr txBox="1"/>
          <p:nvPr/>
        </p:nvSpPr>
        <p:spPr>
          <a:xfrm>
            <a:off x="361951" y="-243408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chemeClr val="tx2"/>
              </a:solidFill>
              <a:latin typeface="+mn-lt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1.2 Fuldmagt uden særlig tilværelse</a:t>
            </a:r>
          </a:p>
        </p:txBody>
      </p:sp>
      <p:sp>
        <p:nvSpPr>
          <p:cNvPr id="4" name="Tekstboks 2">
            <a:extLst>
              <a:ext uri="{FF2B5EF4-FFF2-40B4-BE49-F238E27FC236}">
                <a16:creationId xmlns:a16="http://schemas.microsoft.com/office/drawing/2014/main" id="{FB58EA33-F447-B5C3-DB0D-CC55761EBFBB}"/>
              </a:ext>
            </a:extLst>
          </p:cNvPr>
          <p:cNvSpPr txBox="1"/>
          <p:nvPr/>
        </p:nvSpPr>
        <p:spPr>
          <a:xfrm>
            <a:off x="971600" y="1340768"/>
            <a:ext cx="79563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000" dirty="0">
                <a:cs typeface="Arial" pitchFamily="34" charset="0"/>
              </a:rPr>
              <a:t>Aftaler i strid med fuldmagten: </a:t>
            </a:r>
            <a:r>
              <a:rPr lang="da-DK" sz="2000" b="0" dirty="0">
                <a:cs typeface="Arial" pitchFamily="34" charset="0"/>
              </a:rPr>
              <a:t>Fuldmagtsgiver er ikke bundet af aftaler som fuldmægtigen indgår i strid med en § 18-fuldmagt, uanset om tredjemand var i god tro, jf. AFTL § 11, stk. 2.</a:t>
            </a:r>
          </a:p>
          <a:p>
            <a:pPr marL="0" lvl="1"/>
            <a:endParaRPr lang="da-DK" sz="2000" b="0" dirty="0">
              <a:cs typeface="Arial" pitchFamily="34" charset="0"/>
            </a:endParaRP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000" dirty="0">
                <a:cs typeface="Arial" pitchFamily="34" charset="0"/>
              </a:rPr>
              <a:t>Tilbagekaldelse af fuldmagten </a:t>
            </a:r>
            <a:r>
              <a:rPr lang="da-DK" sz="2000" b="0" dirty="0">
                <a:cs typeface="Arial" pitchFamily="34" charset="0"/>
              </a:rPr>
              <a:t>kan ske på samme måde som den er </a:t>
            </a:r>
            <a:r>
              <a:rPr lang="da-DK" sz="2000" b="0" dirty="0" smtClean="0">
                <a:cs typeface="Arial" pitchFamily="34" charset="0"/>
              </a:rPr>
              <a:t>givet. </a:t>
            </a:r>
          </a:p>
          <a:p>
            <a:pPr marL="263525" lvl="1" indent="-263525">
              <a:buFont typeface="Arial" pitchFamily="34" charset="0"/>
              <a:buChar char="•"/>
            </a:pPr>
            <a:endParaRPr lang="da-DK" sz="2000" b="0" dirty="0">
              <a:cs typeface="Arial" pitchFamily="34" charset="0"/>
            </a:endParaRP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 smtClean="0">
                <a:cs typeface="Arial" pitchFamily="34" charset="0"/>
              </a:rPr>
              <a:t>En </a:t>
            </a:r>
            <a:r>
              <a:rPr lang="da-DK" sz="2000" b="0" dirty="0">
                <a:cs typeface="Arial" pitchFamily="34" charset="0"/>
              </a:rPr>
              <a:t>tilbagekaldelse får virkning når den er kommet frem – behøver ikke at komme til kundskab.</a:t>
            </a:r>
          </a:p>
          <a:p>
            <a:pPr marL="263525" lvl="1" indent="-263525">
              <a:buFont typeface="Arial" pitchFamily="34" charset="0"/>
              <a:buChar char="•"/>
            </a:pPr>
            <a:endParaRPr lang="da-DK" sz="2000" b="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889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1">
            <a:extLst>
              <a:ext uri="{FF2B5EF4-FFF2-40B4-BE49-F238E27FC236}">
                <a16:creationId xmlns:a16="http://schemas.microsoft.com/office/drawing/2014/main" id="{9A413D35-D386-8D16-945C-FB198704D42D}"/>
              </a:ext>
            </a:extLst>
          </p:cNvPr>
          <p:cNvSpPr txBox="1"/>
          <p:nvPr/>
        </p:nvSpPr>
        <p:spPr>
          <a:xfrm>
            <a:off x="361951" y="-99392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chemeClr val="tx2"/>
              </a:solidFill>
              <a:latin typeface="+mn-lt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Fuldmagt - Erstatning til tredjemand</a:t>
            </a:r>
          </a:p>
        </p:txBody>
      </p:sp>
      <p:sp>
        <p:nvSpPr>
          <p:cNvPr id="4" name="Tekstboks 2">
            <a:extLst>
              <a:ext uri="{FF2B5EF4-FFF2-40B4-BE49-F238E27FC236}">
                <a16:creationId xmlns:a16="http://schemas.microsoft.com/office/drawing/2014/main" id="{7FBE4999-C931-F59C-08B7-303F2917AD77}"/>
              </a:ext>
            </a:extLst>
          </p:cNvPr>
          <p:cNvSpPr txBox="1"/>
          <p:nvPr/>
        </p:nvSpPr>
        <p:spPr>
          <a:xfrm>
            <a:off x="899592" y="1268760"/>
            <a:ext cx="805259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000" b="1" dirty="0">
                <a:cs typeface="Arial" pitchFamily="34" charset="0"/>
              </a:rPr>
              <a:t>AFTL § 25 – erstatning til tredjemand</a:t>
            </a:r>
            <a:r>
              <a:rPr lang="da-DK" sz="2000" b="1" dirty="0" smtClean="0">
                <a:cs typeface="Arial" pitchFamily="34" charset="0"/>
              </a:rPr>
              <a:t>:</a:t>
            </a:r>
          </a:p>
          <a:p>
            <a:pPr marL="0" lvl="1"/>
            <a:endParaRPr lang="da-DK" sz="2000" b="1" dirty="0">
              <a:cs typeface="Arial" pitchFamily="34" charset="0"/>
            </a:endParaRP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Den der udadtil optræder som fuldmægtig for en anden, indestår for, at han rent faktisk har fornøden fuldmagt til at handle og indgå aftaler på vegne af fuldmagtsgiver</a:t>
            </a:r>
            <a:r>
              <a:rPr lang="da-DK" sz="2000" b="0" dirty="0" smtClean="0">
                <a:cs typeface="Arial" pitchFamily="34" charset="0"/>
              </a:rPr>
              <a:t>.</a:t>
            </a:r>
          </a:p>
          <a:p>
            <a:pPr marL="263525" lvl="1" indent="-263525">
              <a:buFont typeface="Arial" pitchFamily="34" charset="0"/>
              <a:buChar char="•"/>
            </a:pPr>
            <a:endParaRPr lang="da-DK" sz="2000" b="0" dirty="0">
              <a:cs typeface="Arial" pitchFamily="34" charset="0"/>
            </a:endParaRP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Fuldmægtigen er ved aftalens indgåelse garant for </a:t>
            </a:r>
            <a:r>
              <a:rPr lang="da-DK" sz="2000" b="0" dirty="0" smtClean="0">
                <a:cs typeface="Arial" pitchFamily="34" charset="0"/>
              </a:rPr>
              <a:t>at</a:t>
            </a:r>
          </a:p>
          <a:p>
            <a:pPr marL="263525" lvl="1" indent="-263525">
              <a:buFont typeface="Arial" pitchFamily="34" charset="0"/>
              <a:buChar char="•"/>
            </a:pPr>
            <a:endParaRPr lang="da-DK" sz="2000" b="0" dirty="0">
              <a:cs typeface="Arial" pitchFamily="34" charset="0"/>
            </a:endParaRP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Fuldmagten eksisterer,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Fuldmagten ikke er tilbagekaldt og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Fuldmagten ikke er overskredet</a:t>
            </a:r>
          </a:p>
        </p:txBody>
      </p:sp>
    </p:spTree>
    <p:extLst>
      <p:ext uri="{BB962C8B-B14F-4D97-AF65-F5344CB8AC3E}">
        <p14:creationId xmlns:p14="http://schemas.microsoft.com/office/powerpoint/2010/main" val="2872706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1">
            <a:extLst>
              <a:ext uri="{FF2B5EF4-FFF2-40B4-BE49-F238E27FC236}">
                <a16:creationId xmlns:a16="http://schemas.microsoft.com/office/drawing/2014/main" id="{9699B6E5-5359-00A4-FE96-6A429ED3B6A3}"/>
              </a:ext>
            </a:extLst>
          </p:cNvPr>
          <p:cNvSpPr txBox="1"/>
          <p:nvPr/>
        </p:nvSpPr>
        <p:spPr>
          <a:xfrm>
            <a:off x="360518" y="-315416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chemeClr val="tx2"/>
              </a:solidFill>
              <a:latin typeface="+mn-lt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Fuldmagt - Erstatning til tredjemand</a:t>
            </a:r>
          </a:p>
        </p:txBody>
      </p:sp>
      <p:sp>
        <p:nvSpPr>
          <p:cNvPr id="4" name="Tekstboks 2">
            <a:extLst>
              <a:ext uri="{FF2B5EF4-FFF2-40B4-BE49-F238E27FC236}">
                <a16:creationId xmlns:a16="http://schemas.microsoft.com/office/drawing/2014/main" id="{2F73547F-343B-DBB8-A9DF-506807EDF679}"/>
              </a:ext>
            </a:extLst>
          </p:cNvPr>
          <p:cNvSpPr txBox="1"/>
          <p:nvPr/>
        </p:nvSpPr>
        <p:spPr>
          <a:xfrm>
            <a:off x="827584" y="1052736"/>
            <a:ext cx="818551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000" dirty="0">
                <a:cs typeface="Arial" pitchFamily="34" charset="0"/>
              </a:rPr>
              <a:t>AFTL § 25 – erstatning til tredjemand (fortsat):</a:t>
            </a:r>
          </a:p>
          <a:p>
            <a:pPr marL="0" lvl="1"/>
            <a:endParaRPr lang="da-DK" sz="2000" b="0" dirty="0">
              <a:cs typeface="Arial" pitchFamily="34" charset="0"/>
            </a:endParaRPr>
          </a:p>
          <a:p>
            <a:pPr marL="263525" lvl="1" indent="-263525"/>
            <a:r>
              <a:rPr lang="da-DK" sz="2000" dirty="0">
                <a:cs typeface="Arial" pitchFamily="34" charset="0"/>
              </a:rPr>
              <a:t>HR: </a:t>
            </a:r>
            <a:r>
              <a:rPr lang="da-DK" sz="2000" b="0" dirty="0">
                <a:cs typeface="Arial" pitchFamily="34" charset="0"/>
              </a:rPr>
              <a:t>Hvis fuldmægtigen ikke havde den fornødne fuldmagt til at handle</a:t>
            </a:r>
            <a:r>
              <a:rPr lang="da-DK" sz="2000" b="0" dirty="0" smtClean="0">
                <a:cs typeface="Arial" pitchFamily="34" charset="0"/>
              </a:rPr>
              <a:t>,</a:t>
            </a:r>
          </a:p>
          <a:p>
            <a:pPr marL="263525" lvl="1" indent="-263525"/>
            <a:r>
              <a:rPr lang="da-DK" sz="2000" b="0" dirty="0" smtClean="0">
                <a:cs typeface="Arial" pitchFamily="34" charset="0"/>
              </a:rPr>
              <a:t>og </a:t>
            </a:r>
            <a:r>
              <a:rPr lang="da-DK" sz="2000" b="0" dirty="0">
                <a:cs typeface="Arial" pitchFamily="34" charset="0"/>
              </a:rPr>
              <a:t>aftalen derfor falder til jorden, kan tredjemand forlange erstatning </a:t>
            </a:r>
            <a:r>
              <a:rPr lang="da-DK" sz="2000" b="0" dirty="0" smtClean="0">
                <a:cs typeface="Arial" pitchFamily="34" charset="0"/>
              </a:rPr>
              <a:t>os</a:t>
            </a:r>
          </a:p>
          <a:p>
            <a:pPr marL="263525" lvl="1" indent="-263525"/>
            <a:r>
              <a:rPr lang="da-DK" sz="2000" b="0" dirty="0" smtClean="0">
                <a:cs typeface="Arial" pitchFamily="34" charset="0"/>
              </a:rPr>
              <a:t>fuldmægtigen</a:t>
            </a:r>
            <a:r>
              <a:rPr lang="da-DK" sz="2000" b="0" dirty="0">
                <a:cs typeface="Arial" pitchFamily="34" charset="0"/>
              </a:rPr>
              <a:t>, hvis han lider et økonomisk tab.</a:t>
            </a:r>
          </a:p>
          <a:p>
            <a:pPr marL="0" lvl="1"/>
            <a:endParaRPr lang="da-DK" sz="2000" b="0" dirty="0" smtClean="0">
              <a:cs typeface="Arial" pitchFamily="34" charset="0"/>
            </a:endParaRPr>
          </a:p>
          <a:p>
            <a:pPr marL="0" lvl="1"/>
            <a:r>
              <a:rPr lang="da-DK" sz="2000" dirty="0" smtClean="0">
                <a:cs typeface="Arial" pitchFamily="34" charset="0"/>
              </a:rPr>
              <a:t>U1</a:t>
            </a:r>
            <a:r>
              <a:rPr lang="da-DK" sz="2000" b="0" dirty="0" smtClean="0">
                <a:cs typeface="Arial" pitchFamily="34" charset="0"/>
              </a:rPr>
              <a:t>: </a:t>
            </a:r>
            <a:r>
              <a:rPr lang="da-DK" sz="2000" b="0" dirty="0">
                <a:cs typeface="Arial" pitchFamily="34" charset="0"/>
              </a:rPr>
              <a:t>Erstatning kan ikke komme på tale, hvis tredjemand vidste eller burde vide, at fuldmægtigen ikke havde den fornødne fuldmagt.</a:t>
            </a:r>
          </a:p>
          <a:p>
            <a:pPr marL="0" lvl="1"/>
            <a:endParaRPr lang="da-DK" sz="2000" b="0" dirty="0" smtClean="0">
              <a:cs typeface="Arial" pitchFamily="34" charset="0"/>
            </a:endParaRPr>
          </a:p>
          <a:p>
            <a:pPr marL="0" lvl="1"/>
            <a:r>
              <a:rPr lang="da-DK" sz="2000" dirty="0" smtClean="0">
                <a:cs typeface="Arial" pitchFamily="34" charset="0"/>
              </a:rPr>
              <a:t>U2</a:t>
            </a:r>
            <a:r>
              <a:rPr lang="da-DK" sz="2000" b="0" dirty="0" smtClean="0">
                <a:cs typeface="Arial" pitchFamily="34" charset="0"/>
              </a:rPr>
              <a:t>: </a:t>
            </a:r>
            <a:r>
              <a:rPr lang="da-DK" sz="2000" b="0" dirty="0">
                <a:cs typeface="Arial" pitchFamily="34" charset="0"/>
              </a:rPr>
              <a:t>Erstatning kan ikke komme på tale, hvis fuldmægtigen indgår aftaler, og ikke ved at fuldmagten i mellemtiden er blevet tilbagekaldt.</a:t>
            </a:r>
            <a:endParaRPr lang="da-DK" sz="20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513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1">
            <a:extLst>
              <a:ext uri="{FF2B5EF4-FFF2-40B4-BE49-F238E27FC236}">
                <a16:creationId xmlns:a16="http://schemas.microsoft.com/office/drawing/2014/main" id="{98C862AE-0337-398E-E062-6027FA85CAF2}"/>
              </a:ext>
            </a:extLst>
          </p:cNvPr>
          <p:cNvSpPr txBox="1"/>
          <p:nvPr/>
        </p:nvSpPr>
        <p:spPr>
          <a:xfrm>
            <a:off x="361951" y="-185119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chemeClr val="tx2"/>
              </a:solidFill>
              <a:latin typeface="+mn-lt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Fuldmagtsforhold</a:t>
            </a:r>
          </a:p>
        </p:txBody>
      </p:sp>
      <p:sp>
        <p:nvSpPr>
          <p:cNvPr id="4" name="Tekstboks 2">
            <a:extLst>
              <a:ext uri="{FF2B5EF4-FFF2-40B4-BE49-F238E27FC236}">
                <a16:creationId xmlns:a16="http://schemas.microsoft.com/office/drawing/2014/main" id="{99204988-6C59-8398-0BD7-A9C789ADBF95}"/>
              </a:ext>
            </a:extLst>
          </p:cNvPr>
          <p:cNvSpPr txBox="1"/>
          <p:nvPr/>
        </p:nvSpPr>
        <p:spPr>
          <a:xfrm>
            <a:off x="827584" y="1340768"/>
            <a:ext cx="7704856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a-DK" sz="2000" dirty="0">
                <a:latin typeface="+mn-lt"/>
                <a:cs typeface="Arial"/>
              </a:rPr>
              <a:t>I kapitel 3 gennemgås:</a:t>
            </a:r>
          </a:p>
          <a:p>
            <a:endParaRPr lang="da-DK" sz="2000" b="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Fuldmagt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Fuldmagt med særlig tilværelse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Fuldmagt uden særlig tilværelse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Forholdet mellem fuldmægtig og tredjemand</a:t>
            </a:r>
          </a:p>
          <a:p>
            <a:endParaRPr lang="da-DK" sz="2000" b="0" dirty="0">
              <a:latin typeface="+mn-lt"/>
              <a:cs typeface="Arial" pitchFamily="34" charset="0"/>
            </a:endParaRPr>
          </a:p>
          <a:p>
            <a:endParaRPr lang="da-DK" sz="2000" b="0" dirty="0">
              <a:latin typeface="+mn-lt"/>
              <a:cs typeface="Arial" pitchFamily="34" charset="0"/>
            </a:endParaRPr>
          </a:p>
          <a:p>
            <a:endParaRPr lang="da-DK" sz="2000" b="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27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1">
            <a:extLst>
              <a:ext uri="{FF2B5EF4-FFF2-40B4-BE49-F238E27FC236}">
                <a16:creationId xmlns:a16="http://schemas.microsoft.com/office/drawing/2014/main" id="{A15AD709-574F-6518-731D-E3FF01EEFC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99592" y="-17140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chemeClr val="tx2"/>
              </a:solidFill>
              <a:latin typeface="+mn-lt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Fuldmagtsforhold og aftaleindgåelse</a:t>
            </a:r>
            <a:r>
              <a:rPr lang="da-DK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4" name="Tekstboks 2">
            <a:extLst>
              <a:ext uri="{FF2B5EF4-FFF2-40B4-BE49-F238E27FC236}">
                <a16:creationId xmlns:a16="http://schemas.microsoft.com/office/drawing/2014/main" id="{D9278B46-ACF7-F17D-C851-012ED4AEE1C1}"/>
              </a:ext>
            </a:extLst>
          </p:cNvPr>
          <p:cNvSpPr txBox="1"/>
          <p:nvPr/>
        </p:nvSpPr>
        <p:spPr>
          <a:xfrm>
            <a:off x="971600" y="1340768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+mn-lt"/>
                <a:cs typeface="Arial" pitchFamily="34" charset="0"/>
              </a:rPr>
              <a:t>Fuldmagt: </a:t>
            </a:r>
            <a:r>
              <a:rPr lang="da-DK" sz="2000" b="0" dirty="0" smtClean="0">
                <a:latin typeface="+mn-lt"/>
                <a:cs typeface="Arial" pitchFamily="34" charset="0"/>
              </a:rPr>
              <a:t>Aftalelovens </a:t>
            </a:r>
            <a:r>
              <a:rPr lang="da-DK" sz="2000" b="0" dirty="0">
                <a:latin typeface="+mn-lt"/>
                <a:cs typeface="Arial" pitchFamily="34" charset="0"/>
              </a:rPr>
              <a:t>kapitel II, §§ 10-27</a:t>
            </a:r>
          </a:p>
          <a:p>
            <a:endParaRPr lang="da-DK" sz="2000" b="0" dirty="0">
              <a:latin typeface="+mn-lt"/>
              <a:cs typeface="Arial" pitchFamily="34" charset="0"/>
            </a:endParaRPr>
          </a:p>
          <a:p>
            <a:r>
              <a:rPr lang="da-DK" sz="2000" dirty="0">
                <a:latin typeface="+mn-lt"/>
                <a:cs typeface="Arial" pitchFamily="34" charset="0"/>
              </a:rPr>
              <a:t>HR: </a:t>
            </a:r>
            <a:r>
              <a:rPr lang="da-DK" sz="2000" b="0" dirty="0">
                <a:latin typeface="+mn-lt"/>
                <a:cs typeface="Arial" pitchFamily="34" charset="0"/>
              </a:rPr>
              <a:t>Fuldmagtsgiver bliver bundet af de aftaler, som fuldmægtigen indgår på fuldmagtsgivers vegne, jf. AFTL § 10, stk. 1. </a:t>
            </a:r>
          </a:p>
          <a:p>
            <a:endParaRPr lang="da-DK" sz="2000" b="0" dirty="0">
              <a:latin typeface="+mn-lt"/>
              <a:cs typeface="Arial" pitchFamily="34" charset="0"/>
            </a:endParaRPr>
          </a:p>
          <a:p>
            <a:endParaRPr lang="da-DK" sz="2000" b="0" dirty="0">
              <a:latin typeface="+mn-lt"/>
              <a:cs typeface="Arial" pitchFamily="34" charset="0"/>
            </a:endParaRPr>
          </a:p>
          <a:p>
            <a:r>
              <a:rPr lang="da-DK" sz="2000" b="0" dirty="0">
                <a:latin typeface="+mn-lt"/>
                <a:cs typeface="Arial" pitchFamily="34" charset="0"/>
              </a:rPr>
              <a:t>Når du (fuldmagtsgiver) giver en anden (fuldmægtig) fuldmagt til at handle på dine vegne, bliver du som hovedregel bundet af den aftale din fuldmægtig indgår med tredjemand.</a:t>
            </a:r>
          </a:p>
        </p:txBody>
      </p:sp>
    </p:spTree>
    <p:extLst>
      <p:ext uri="{BB962C8B-B14F-4D97-AF65-F5344CB8AC3E}">
        <p14:creationId xmlns:p14="http://schemas.microsoft.com/office/powerpoint/2010/main" val="160380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1">
            <a:extLst>
              <a:ext uri="{FF2B5EF4-FFF2-40B4-BE49-F238E27FC236}">
                <a16:creationId xmlns:a16="http://schemas.microsoft.com/office/drawing/2014/main" id="{B97BA2F7-0081-CD12-A470-3657F1F4D268}"/>
              </a:ext>
            </a:extLst>
          </p:cNvPr>
          <p:cNvSpPr txBox="1"/>
          <p:nvPr/>
        </p:nvSpPr>
        <p:spPr>
          <a:xfrm>
            <a:off x="467544" y="-17140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dirty="0">
              <a:solidFill>
                <a:schemeClr val="tx2"/>
              </a:solidFill>
              <a:latin typeface="+mn-lt"/>
              <a:cs typeface="Arial" pitchFamily="34" charset="0"/>
            </a:endParaRPr>
          </a:p>
          <a:p>
            <a:pPr algn="ctr"/>
            <a:r>
              <a:rPr lang="da-DK" sz="3600" dirty="0">
                <a:solidFill>
                  <a:schemeClr val="tx2"/>
                </a:solidFill>
                <a:latin typeface="+mn-lt"/>
                <a:cs typeface="Arial" pitchFamily="34" charset="0"/>
              </a:rPr>
              <a:t>Fuldmagtsforhold</a:t>
            </a:r>
          </a:p>
        </p:txBody>
      </p:sp>
      <p:sp>
        <p:nvSpPr>
          <p:cNvPr id="4" name="Tekstboks 2">
            <a:extLst>
              <a:ext uri="{FF2B5EF4-FFF2-40B4-BE49-F238E27FC236}">
                <a16:creationId xmlns:a16="http://schemas.microsoft.com/office/drawing/2014/main" id="{83FB016D-43BA-C704-837E-A25673DE4DEE}"/>
              </a:ext>
            </a:extLst>
          </p:cNvPr>
          <p:cNvSpPr txBox="1"/>
          <p:nvPr/>
        </p:nvSpPr>
        <p:spPr>
          <a:xfrm>
            <a:off x="855260" y="1484784"/>
            <a:ext cx="76771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0" dirty="0">
                <a:cs typeface="Arial" pitchFamily="34" charset="0"/>
              </a:rPr>
              <a:t>En aftale kan i nogle tilfælde rammes af ugyldighed, hvis der er handlet i strid med en fuldmagt.</a:t>
            </a:r>
          </a:p>
          <a:p>
            <a:endParaRPr lang="da-DK" sz="2000" b="0" dirty="0">
              <a:cs typeface="Arial" pitchFamily="34" charset="0"/>
            </a:endParaRPr>
          </a:p>
          <a:p>
            <a:r>
              <a:rPr lang="da-DK" sz="2000" dirty="0">
                <a:cs typeface="Arial" pitchFamily="34" charset="0"/>
              </a:rPr>
              <a:t>I fuldmagt sondres mellem bemyndigelse og legitimation</a:t>
            </a:r>
            <a:r>
              <a:rPr lang="da-DK" sz="2000" dirty="0" smtClean="0">
                <a:cs typeface="Arial" pitchFamily="34" charset="0"/>
              </a:rPr>
              <a:t>:</a:t>
            </a:r>
          </a:p>
          <a:p>
            <a:endParaRPr lang="da-DK" sz="2000" dirty="0">
              <a:cs typeface="Arial" pitchFamily="34" charset="0"/>
            </a:endParaRPr>
          </a:p>
          <a:p>
            <a:pPr marL="263525" indent="-263525">
              <a:buFont typeface="Arial" pitchFamily="34" charset="0"/>
              <a:buChar char="•"/>
            </a:pPr>
            <a:r>
              <a:rPr lang="da-DK" sz="2000" dirty="0" smtClean="0">
                <a:cs typeface="Arial" pitchFamily="34" charset="0"/>
              </a:rPr>
              <a:t>Bemyndigelse: </a:t>
            </a:r>
            <a:r>
              <a:rPr lang="da-DK" sz="2000" b="0" dirty="0">
                <a:cs typeface="Arial" pitchFamily="34" charset="0"/>
              </a:rPr>
              <a:t>Den interne instruks mellem fuldmagtsgiver og fuldmægtig. Indholdet af denne instruks er som udgangspunkt ikke kendt for omverdenen</a:t>
            </a:r>
            <a:r>
              <a:rPr lang="da-DK" sz="2000" b="0" dirty="0" smtClean="0">
                <a:cs typeface="Arial" pitchFamily="34" charset="0"/>
              </a:rPr>
              <a:t>.</a:t>
            </a:r>
          </a:p>
          <a:p>
            <a:pPr marL="263525" indent="-263525">
              <a:buFont typeface="Arial" pitchFamily="34" charset="0"/>
              <a:buChar char="•"/>
            </a:pPr>
            <a:endParaRPr lang="da-DK" sz="2000" b="0" dirty="0">
              <a:cs typeface="Arial" pitchFamily="34" charset="0"/>
            </a:endParaRPr>
          </a:p>
          <a:p>
            <a:pPr marL="263525" indent="-263525">
              <a:buFont typeface="Arial" pitchFamily="34" charset="0"/>
              <a:buChar char="•"/>
            </a:pPr>
            <a:r>
              <a:rPr lang="da-DK" sz="2000" dirty="0">
                <a:cs typeface="Arial" pitchFamily="34" charset="0"/>
              </a:rPr>
              <a:t>Legitimation: </a:t>
            </a:r>
            <a:r>
              <a:rPr lang="da-DK" sz="2000" b="0" dirty="0">
                <a:cs typeface="Arial" pitchFamily="34" charset="0"/>
              </a:rPr>
              <a:t>Den ydre fuldmagt er synlig og kendt for omverdenen.</a:t>
            </a:r>
          </a:p>
        </p:txBody>
      </p:sp>
    </p:spTree>
    <p:extLst>
      <p:ext uri="{BB962C8B-B14F-4D97-AF65-F5344CB8AC3E}">
        <p14:creationId xmlns:p14="http://schemas.microsoft.com/office/powerpoint/2010/main" val="366557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1">
            <a:extLst>
              <a:ext uri="{FF2B5EF4-FFF2-40B4-BE49-F238E27FC236}">
                <a16:creationId xmlns:a16="http://schemas.microsoft.com/office/drawing/2014/main" id="{FD444B0F-7821-9BF3-7711-FE775DD91773}"/>
              </a:ext>
            </a:extLst>
          </p:cNvPr>
          <p:cNvSpPr txBox="1"/>
          <p:nvPr/>
        </p:nvSpPr>
        <p:spPr>
          <a:xfrm>
            <a:off x="361951" y="-99392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chemeClr val="tx2"/>
              </a:solidFill>
              <a:latin typeface="+mn-lt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To fuldmagtsformer</a:t>
            </a:r>
          </a:p>
        </p:txBody>
      </p:sp>
      <p:sp>
        <p:nvSpPr>
          <p:cNvPr id="4" name="Tekstboks 2">
            <a:extLst>
              <a:ext uri="{FF2B5EF4-FFF2-40B4-BE49-F238E27FC236}">
                <a16:creationId xmlns:a16="http://schemas.microsoft.com/office/drawing/2014/main" id="{922167D4-DB6F-E160-A233-0FDEA1B46DC1}"/>
              </a:ext>
            </a:extLst>
          </p:cNvPr>
          <p:cNvSpPr txBox="1"/>
          <p:nvPr/>
        </p:nvSpPr>
        <p:spPr>
          <a:xfrm>
            <a:off x="1115616" y="1413063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000" dirty="0">
                <a:cs typeface="Arial" pitchFamily="34" charset="0"/>
              </a:rPr>
              <a:t>Fuldmagt med særlig tilværelse</a:t>
            </a:r>
            <a:r>
              <a:rPr lang="da-DK" sz="2000" dirty="0" smtClean="0">
                <a:cs typeface="Arial" pitchFamily="34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000" dirty="0">
              <a:cs typeface="Arial" pitchFamily="34" charset="0"/>
            </a:endParaRP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Stillingsfuldmagt, jf. AFTL § 10, stk. 2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Specialfuldmagt/erklæringsfuldmagt, jf. AFTL § 13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Offentlig bekendtgjort fuldmagt, jf. AFTL § 14, stk. 1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Skriftlig fuldmagt/forevisningsfuldmagt, AFTL § 16, stk. </a:t>
            </a:r>
            <a:r>
              <a:rPr lang="da-DK" sz="2000" b="0" dirty="0" smtClean="0">
                <a:cs typeface="Arial" pitchFamily="34" charset="0"/>
              </a:rPr>
              <a:t>1</a:t>
            </a:r>
          </a:p>
          <a:p>
            <a:pPr marL="720725" lvl="1" indent="-263525">
              <a:buFont typeface="Arial" pitchFamily="34" charset="0"/>
              <a:buChar char="•"/>
            </a:pPr>
            <a:endParaRPr lang="da-DK" sz="2000" b="0" dirty="0"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000" dirty="0">
                <a:cs typeface="Arial" pitchFamily="34" charset="0"/>
              </a:rPr>
              <a:t>Fuldmagt uden særlig tilværelse</a:t>
            </a:r>
          </a:p>
          <a:p>
            <a:pPr marL="811213" lvl="1" indent="-354013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Kaldes også § 18-fuldmagt</a:t>
            </a:r>
          </a:p>
        </p:txBody>
      </p:sp>
    </p:spTree>
    <p:extLst>
      <p:ext uri="{BB962C8B-B14F-4D97-AF65-F5344CB8AC3E}">
        <p14:creationId xmlns:p14="http://schemas.microsoft.com/office/powerpoint/2010/main" val="638856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1">
            <a:extLst>
              <a:ext uri="{FF2B5EF4-FFF2-40B4-BE49-F238E27FC236}">
                <a16:creationId xmlns:a16="http://schemas.microsoft.com/office/drawing/2014/main" id="{1D4F328A-14B4-EBEF-4A58-DD75FFCF836D}"/>
              </a:ext>
            </a:extLst>
          </p:cNvPr>
          <p:cNvSpPr txBox="1"/>
          <p:nvPr/>
        </p:nvSpPr>
        <p:spPr>
          <a:xfrm>
            <a:off x="361951" y="18864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Stillingsfuldmagt, AFTL § 10, stk. 2</a:t>
            </a:r>
          </a:p>
        </p:txBody>
      </p:sp>
      <p:sp>
        <p:nvSpPr>
          <p:cNvPr id="4" name="Tekstboks 2">
            <a:extLst>
              <a:ext uri="{FF2B5EF4-FFF2-40B4-BE49-F238E27FC236}">
                <a16:creationId xmlns:a16="http://schemas.microsoft.com/office/drawing/2014/main" id="{4A56566E-3B44-7E81-63EB-4AC5B68F20D4}"/>
              </a:ext>
            </a:extLst>
          </p:cNvPr>
          <p:cNvSpPr txBox="1"/>
          <p:nvPr/>
        </p:nvSpPr>
        <p:spPr>
          <a:xfrm>
            <a:off x="827584" y="1412776"/>
            <a:ext cx="8172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En </a:t>
            </a:r>
            <a:r>
              <a:rPr lang="da-DK" sz="2000" b="0" dirty="0" smtClean="0">
                <a:cs typeface="Arial" pitchFamily="34" charset="0"/>
              </a:rPr>
              <a:t>ansat </a:t>
            </a:r>
            <a:r>
              <a:rPr lang="da-DK" sz="2000" b="0" dirty="0">
                <a:cs typeface="Arial" pitchFamily="34" charset="0"/>
              </a:rPr>
              <a:t>har via sin </a:t>
            </a:r>
            <a:r>
              <a:rPr lang="da-DK" sz="2000" b="0" dirty="0" smtClean="0">
                <a:cs typeface="Arial" pitchFamily="34" charset="0"/>
              </a:rPr>
              <a:t>stilling </a:t>
            </a:r>
            <a:r>
              <a:rPr lang="da-DK" sz="2000" b="0" dirty="0">
                <a:cs typeface="Arial" pitchFamily="34" charset="0"/>
              </a:rPr>
              <a:t>fuldmagt til at handle på vegne af fuldmagtsgiver (arbejdsgiver</a:t>
            </a:r>
            <a:r>
              <a:rPr lang="da-DK" sz="2000" b="0" dirty="0" smtClean="0">
                <a:cs typeface="Arial" pitchFamily="34" charset="0"/>
              </a:rPr>
              <a:t>)</a:t>
            </a:r>
          </a:p>
          <a:p>
            <a:pPr marL="263525" lvl="1" indent="-263525">
              <a:buFont typeface="Arial" pitchFamily="34" charset="0"/>
              <a:buChar char="•"/>
            </a:pPr>
            <a:endParaRPr lang="da-DK" sz="2000" b="0" dirty="0">
              <a:cs typeface="Arial" pitchFamily="34" charset="0"/>
            </a:endParaRP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Fuldmægtigen (den ansatte) har udadtil fuldmagt til at handle inden for stillingens grænser, dvs. den ansatte kan indgå de aftaler med tredjemand, som er sædvanlige for </a:t>
            </a:r>
            <a:r>
              <a:rPr lang="da-DK" sz="2000" b="0" dirty="0" smtClean="0">
                <a:cs typeface="Arial" pitchFamily="34" charset="0"/>
              </a:rPr>
              <a:t>stillingen. </a:t>
            </a:r>
          </a:p>
          <a:p>
            <a:pPr marL="263525" lvl="1" indent="-263525">
              <a:buFont typeface="Arial" pitchFamily="34" charset="0"/>
              <a:buChar char="•"/>
            </a:pPr>
            <a:endParaRPr lang="da-DK" sz="2000" b="0" dirty="0" smtClean="0">
              <a:cs typeface="Arial" pitchFamily="34" charset="0"/>
            </a:endParaRP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 smtClean="0">
                <a:cs typeface="Arial" pitchFamily="34" charset="0"/>
              </a:rPr>
              <a:t>En </a:t>
            </a:r>
            <a:r>
              <a:rPr lang="da-DK" sz="2000" b="0" dirty="0">
                <a:cs typeface="Arial" pitchFamily="34" charset="0"/>
              </a:rPr>
              <a:t>salgsekspedient kan i sagens natur indgå aftaler om salg af varer fra butikken, men kan ikke indgå aftaler med et reklamebureau om ny markedsføringskampagne, medmindre hun har fået en udvidet bemyndigelse/særlig tilladelse fra fuldmagtsgiver.</a:t>
            </a:r>
            <a:endParaRPr lang="da-DK" sz="20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11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1">
            <a:extLst>
              <a:ext uri="{FF2B5EF4-FFF2-40B4-BE49-F238E27FC236}">
                <a16:creationId xmlns:a16="http://schemas.microsoft.com/office/drawing/2014/main" id="{568B85A8-B506-A32C-677E-F84DDB4F3AC1}"/>
              </a:ext>
            </a:extLst>
          </p:cNvPr>
          <p:cNvSpPr txBox="1"/>
          <p:nvPr/>
        </p:nvSpPr>
        <p:spPr>
          <a:xfrm>
            <a:off x="361951" y="116632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Stillingsfuldmagt (fortsat)</a:t>
            </a:r>
          </a:p>
        </p:txBody>
      </p:sp>
      <p:sp>
        <p:nvSpPr>
          <p:cNvPr id="4" name="Tekstboks 2">
            <a:extLst>
              <a:ext uri="{FF2B5EF4-FFF2-40B4-BE49-F238E27FC236}">
                <a16:creationId xmlns:a16="http://schemas.microsoft.com/office/drawing/2014/main" id="{1F881449-9273-B23C-2C3A-683A7F1E56E5}"/>
              </a:ext>
            </a:extLst>
          </p:cNvPr>
          <p:cNvSpPr txBox="1"/>
          <p:nvPr/>
        </p:nvSpPr>
        <p:spPr>
          <a:xfrm>
            <a:off x="1018565" y="1340768"/>
            <a:ext cx="758588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000" dirty="0">
                <a:cs typeface="Arial" pitchFamily="34" charset="0"/>
              </a:rPr>
              <a:t>Ophør: 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En stillingsfuldmagt ophører og tilbagekaldes ved at fuldmægtigen fjernes fra stillingen, fx opsiges eller bortvises</a:t>
            </a:r>
            <a:r>
              <a:rPr lang="da-DK" sz="2000" b="0" dirty="0" smtClean="0">
                <a:cs typeface="Arial" pitchFamily="34" charset="0"/>
              </a:rPr>
              <a:t>.</a:t>
            </a:r>
          </a:p>
          <a:p>
            <a:pPr marL="263525" lvl="1" indent="-263525">
              <a:buFont typeface="Arial" pitchFamily="34" charset="0"/>
              <a:buChar char="•"/>
            </a:pPr>
            <a:endParaRPr lang="da-DK" sz="2000" b="0" dirty="0">
              <a:cs typeface="Arial" pitchFamily="34" charset="0"/>
            </a:endParaRP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Arbejdsgiveren bliver bundet af de aftaler den </a:t>
            </a:r>
            <a:r>
              <a:rPr lang="da-DK" sz="2000" b="0" dirty="0" smtClean="0">
                <a:cs typeface="Arial" pitchFamily="34" charset="0"/>
              </a:rPr>
              <a:t>opsagte medarbejder </a:t>
            </a:r>
            <a:r>
              <a:rPr lang="da-DK" sz="2000" b="0" dirty="0">
                <a:cs typeface="Arial" pitchFamily="34" charset="0"/>
              </a:rPr>
              <a:t>indgår med tredjemand i </a:t>
            </a:r>
            <a:r>
              <a:rPr lang="da-DK" sz="2000" b="0" dirty="0" smtClean="0">
                <a:cs typeface="Arial" pitchFamily="34" charset="0"/>
              </a:rPr>
              <a:t>opsigelsesperioden.</a:t>
            </a:r>
          </a:p>
          <a:p>
            <a:pPr marL="263525" lvl="1" indent="-263525">
              <a:buFont typeface="Arial" pitchFamily="34" charset="0"/>
              <a:buChar char="•"/>
            </a:pPr>
            <a:endParaRPr lang="da-DK" sz="2000" b="0" dirty="0">
              <a:cs typeface="Arial" pitchFamily="34" charset="0"/>
            </a:endParaRP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I </a:t>
            </a:r>
            <a:r>
              <a:rPr lang="da-DK" sz="2000" b="0" dirty="0" smtClean="0">
                <a:cs typeface="Arial" pitchFamily="34" charset="0"/>
              </a:rPr>
              <a:t>opsigelsesperioden </a:t>
            </a:r>
            <a:r>
              <a:rPr lang="da-DK" sz="2000" b="0" dirty="0">
                <a:cs typeface="Arial" pitchFamily="34" charset="0"/>
              </a:rPr>
              <a:t>bør fuldmagtsgiver tage stilling til om fuldmægtigen stadig skal have fuldmagt til at indgå de samme aftaler udadtil, eller der skal laves en ændring frem til fratrædelsestidspunktet.</a:t>
            </a:r>
          </a:p>
        </p:txBody>
      </p:sp>
    </p:spTree>
    <p:extLst>
      <p:ext uri="{BB962C8B-B14F-4D97-AF65-F5344CB8AC3E}">
        <p14:creationId xmlns:p14="http://schemas.microsoft.com/office/powerpoint/2010/main" val="372549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1">
            <a:extLst>
              <a:ext uri="{FF2B5EF4-FFF2-40B4-BE49-F238E27FC236}">
                <a16:creationId xmlns:a16="http://schemas.microsoft.com/office/drawing/2014/main" id="{BA3D76DF-479D-ADC3-E76C-7D787898655D}"/>
              </a:ext>
            </a:extLst>
          </p:cNvPr>
          <p:cNvSpPr txBox="1"/>
          <p:nvPr/>
        </p:nvSpPr>
        <p:spPr>
          <a:xfrm>
            <a:off x="539552" y="18864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Specialfuldmagt/erklæringsfuldmagt, AFTL § 13</a:t>
            </a:r>
          </a:p>
        </p:txBody>
      </p:sp>
      <p:sp>
        <p:nvSpPr>
          <p:cNvPr id="4" name="Tekstboks 2">
            <a:extLst>
              <a:ext uri="{FF2B5EF4-FFF2-40B4-BE49-F238E27FC236}">
                <a16:creationId xmlns:a16="http://schemas.microsoft.com/office/drawing/2014/main" id="{24D23E4F-47A9-0DED-19B8-F293FE857253}"/>
              </a:ext>
            </a:extLst>
          </p:cNvPr>
          <p:cNvSpPr txBox="1"/>
          <p:nvPr/>
        </p:nvSpPr>
        <p:spPr>
          <a:xfrm>
            <a:off x="971600" y="1988840"/>
            <a:ext cx="72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Fuldmagten er en særskilt erklæring, der meddeles direkte fra fuldmagtsgiver til tredjemand.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Tredjemand får direkte besked om fuldmagtens indhold.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Kan være både mundtlig og skriftlig.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En specialfuldmagt ophører/tilbagekaldes på samme måde som den blev stiftet.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Tilbagekaldelsen får virkning, når den er kommet frem – behøver ikke komme til tredjemands kundskab.</a:t>
            </a:r>
          </a:p>
        </p:txBody>
      </p:sp>
    </p:spTree>
    <p:extLst>
      <p:ext uri="{BB962C8B-B14F-4D97-AF65-F5344CB8AC3E}">
        <p14:creationId xmlns:p14="http://schemas.microsoft.com/office/powerpoint/2010/main" val="408640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1">
            <a:extLst>
              <a:ext uri="{FF2B5EF4-FFF2-40B4-BE49-F238E27FC236}">
                <a16:creationId xmlns:a16="http://schemas.microsoft.com/office/drawing/2014/main" id="{8B7F387D-92D0-3916-9B9A-FAAA0EF0DFBA}"/>
              </a:ext>
            </a:extLst>
          </p:cNvPr>
          <p:cNvSpPr txBox="1"/>
          <p:nvPr/>
        </p:nvSpPr>
        <p:spPr>
          <a:xfrm>
            <a:off x="827584" y="116632"/>
            <a:ext cx="8316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Offentlig bekendtgjort fuldmagt, AFTL § 14</a:t>
            </a:r>
          </a:p>
        </p:txBody>
      </p:sp>
      <p:sp>
        <p:nvSpPr>
          <p:cNvPr id="4" name="Tekstboks 2">
            <a:extLst>
              <a:ext uri="{FF2B5EF4-FFF2-40B4-BE49-F238E27FC236}">
                <a16:creationId xmlns:a16="http://schemas.microsoft.com/office/drawing/2014/main" id="{2FC4A64F-15F8-FA81-23EA-81ED370FFC0A}"/>
              </a:ext>
            </a:extLst>
          </p:cNvPr>
          <p:cNvSpPr txBox="1"/>
          <p:nvPr/>
        </p:nvSpPr>
        <p:spPr>
          <a:xfrm>
            <a:off x="1043608" y="1997839"/>
            <a:ext cx="7488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Offentlig bekendtgjort fuldmagt - fx kuratorfuldmagt, der får fuldmagt til at behandle et konkursbo og varetage boets interesser eller udstedelse af prokura om at kunne handle på vegne af fx et selskab eller en forening.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Fuldmagtsgiver oplyser om fuldmagten til </a:t>
            </a:r>
            <a:r>
              <a:rPr lang="da-DK" sz="2000" b="0" dirty="0" smtClean="0">
                <a:cs typeface="Arial" pitchFamily="34" charset="0"/>
              </a:rPr>
              <a:t>almenheden</a:t>
            </a:r>
            <a:r>
              <a:rPr lang="da-DK" sz="2000" b="0" dirty="0">
                <a:cs typeface="Arial" pitchFamily="34" charset="0"/>
              </a:rPr>
              <a:t>, fx i massemedier, avis, tidsskrifter, Statstidende, i en cirkulæreskrivelse  mv.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Fuldmagten ophører/tilbagekaldes på samme måde som den blev stiftet.</a:t>
            </a:r>
          </a:p>
        </p:txBody>
      </p:sp>
    </p:spTree>
    <p:extLst>
      <p:ext uri="{BB962C8B-B14F-4D97-AF65-F5344CB8AC3E}">
        <p14:creationId xmlns:p14="http://schemas.microsoft.com/office/powerpoint/2010/main" val="2653412531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4c94e9-627f-4924-af40-1b5783001916">
      <Terms xmlns="http://schemas.microsoft.com/office/infopath/2007/PartnerControls"/>
    </lcf76f155ced4ddcb4097134ff3c332f>
    <TaxCatchAll xmlns="6ee38164-105e-453e-b19e-1cc9a418d0fc" xsi:nil="true"/>
    <Godkendt_x002f_klar xmlns="774c94e9-627f-4924-af40-1b578300191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A8BDEC2A0382499A97AB9D16D14A05" ma:contentTypeVersion="24" ma:contentTypeDescription="Opret et nyt dokument." ma:contentTypeScope="" ma:versionID="11a9dc9837ce863fe7902377bb77f832">
  <xsd:schema xmlns:xsd="http://www.w3.org/2001/XMLSchema" xmlns:xs="http://www.w3.org/2001/XMLSchema" xmlns:p="http://schemas.microsoft.com/office/2006/metadata/properties" xmlns:ns2="774c94e9-627f-4924-af40-1b5783001916" xmlns:ns3="6ee38164-105e-453e-b19e-1cc9a418d0fc" targetNamespace="http://schemas.microsoft.com/office/2006/metadata/properties" ma:root="true" ma:fieldsID="b7b9fcad53216cf112360ba1fef86167" ns2:_="" ns3:_="">
    <xsd:import namespace="774c94e9-627f-4924-af40-1b5783001916"/>
    <xsd:import namespace="6ee38164-105e-453e-b19e-1cc9a418d0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Godkendt_x002f_kla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c94e9-627f-4924-af40-1b57830019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5" nillable="true" ma:displayName="Tags" ma:hidden="true" ma:internalName="MediaServiceAutoTags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LengthInSeconds" ma:index="19" nillable="true" ma:displayName="Length (seconds)" ma:hidden="true" ma:internalName="MediaLengthInSeconds" ma:readOnly="true">
      <xsd:simpleType>
        <xsd:restriction base="dms:Unknown"/>
      </xsd:simpleType>
    </xsd:element>
    <xsd:element name="Godkendt_x002f_klar" ma:index="21" nillable="true" ma:displayName="Godkendt/klar" ma:internalName="Godkendt_x002f_klar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bab7b2e4-d6a2-452a-a506-352d5f200b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38164-105e-453e-b19e-1cc9a418d0f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t med detaljer" ma:hidden="true" ma:internalName="SharedWithDetails" ma:readOnly="true">
      <xsd:simpleType>
        <xsd:restriction base="dms:Note"/>
      </xsd:simpleType>
    </xsd:element>
    <xsd:element name="TaxCatchAll" ma:index="24" nillable="true" ma:displayName="Taxonomy Catch All Column" ma:hidden="true" ma:list="{c70cc06f-aeac-43e6-9ee5-90bc35c9a438}" ma:internalName="TaxCatchAll" ma:showField="CatchAllData" ma:web="6ee38164-105e-453e-b19e-1cc9a418d0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6C5D86-7411-4548-8E15-179E7214BE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40797D-9C25-4A54-AC0D-702F8BA33FDB}">
  <ds:schemaRefs>
    <ds:schemaRef ds:uri="http://purl.org/dc/elements/1.1/"/>
    <ds:schemaRef ds:uri="http://schemas.microsoft.com/office/2006/metadata/properties"/>
    <ds:schemaRef ds:uri="774c94e9-627f-4924-af40-1b5783001916"/>
    <ds:schemaRef ds:uri="6ee38164-105e-453e-b19e-1cc9a418d0f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57BFF38-925D-40CD-B802-03A23016AB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c94e9-627f-4924-af40-1b5783001916"/>
    <ds:schemaRef ds:uri="6ee38164-105e-453e-b19e-1cc9a418d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16315</TotalTime>
  <Words>1046</Words>
  <Application>Microsoft Office PowerPoint</Application>
  <PresentationFormat>On-screen Show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 Presentation</vt:lpstr>
      <vt:lpstr>PowerPoint Presentation</vt:lpstr>
      <vt:lpstr> Fuldmagtsforhold og aftaleindgåelse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Inge Kramer</cp:lastModifiedBy>
  <cp:revision>236</cp:revision>
  <cp:lastPrinted>2022-03-08T16:56:00Z</cp:lastPrinted>
  <dcterms:created xsi:type="dcterms:W3CDTF">2012-08-31T07:41:01Z</dcterms:created>
  <dcterms:modified xsi:type="dcterms:W3CDTF">2022-08-12T14:06:18Z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0x01010065A8BDEC2A0382499A97AB9D16D14A05</vt:lpwstr>
  </property>
  <property fmtid="{D5CDD505-2E9C-101B-9397-08002B2CF9AE}" pid="3" name="MediaServiceImageTags">
    <vt:lpwstr/>
  </property>
  <property fmtid="{D5CDD505-2E9C-101B-9397-08002B2CF9AE}" pid="4" name="MSIP_Label_3abf6775-345b-49c7-afdd-4175b941634f_Enabled">
    <vt:lpwstr>true</vt:lpwstr>
  </property>
  <property fmtid="{D5CDD505-2E9C-101B-9397-08002B2CF9AE}" pid="5" name="MSIP_Label_3abf6775-345b-49c7-afdd-4175b941634f_SetDate">
    <vt:lpwstr>2022-08-12T14:06:15Z</vt:lpwstr>
  </property>
  <property fmtid="{D5CDD505-2E9C-101B-9397-08002B2CF9AE}" pid="6" name="MSIP_Label_3abf6775-345b-49c7-afdd-4175b941634f_Method">
    <vt:lpwstr>Privileged</vt:lpwstr>
  </property>
  <property fmtid="{D5CDD505-2E9C-101B-9397-08002B2CF9AE}" pid="7" name="MSIP_Label_3abf6775-345b-49c7-afdd-4175b941634f_Name">
    <vt:lpwstr>Public</vt:lpwstr>
  </property>
  <property fmtid="{D5CDD505-2E9C-101B-9397-08002B2CF9AE}" pid="8" name="MSIP_Label_3abf6775-345b-49c7-afdd-4175b941634f_SiteId">
    <vt:lpwstr>c7d1b6e9-1447-457b-9223-ac25df4941bf</vt:lpwstr>
  </property>
  <property fmtid="{D5CDD505-2E9C-101B-9397-08002B2CF9AE}" pid="9" name="MSIP_Label_3abf6775-345b-49c7-afdd-4175b941634f_ActionId">
    <vt:lpwstr>97ff2de4-fa9d-4e2f-bfe2-cd7c9e4ce8d6</vt:lpwstr>
  </property>
  <property fmtid="{D5CDD505-2E9C-101B-9397-08002B2CF9AE}" pid="10" name="MSIP_Label_3abf6775-345b-49c7-afdd-4175b941634f_ContentBits">
    <vt:lpwstr>0</vt:lpwstr>
  </property>
</Properties>
</file>