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8"/>
  </p:notesMasterIdLst>
  <p:handoutMasterIdLst>
    <p:handoutMasterId r:id="rId19"/>
  </p:handoutMasterIdLst>
  <p:sldIdLst>
    <p:sldId id="839" r:id="rId4"/>
    <p:sldId id="858" r:id="rId5"/>
    <p:sldId id="859" r:id="rId6"/>
    <p:sldId id="860" r:id="rId7"/>
    <p:sldId id="862" r:id="rId8"/>
    <p:sldId id="863" r:id="rId9"/>
    <p:sldId id="864" r:id="rId10"/>
    <p:sldId id="866" r:id="rId11"/>
    <p:sldId id="867" r:id="rId12"/>
    <p:sldId id="868" r:id="rId13"/>
    <p:sldId id="869" r:id="rId14"/>
    <p:sldId id="870" r:id="rId15"/>
    <p:sldId id="871" r:id="rId16"/>
    <p:sldId id="841" r:id="rId1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FD853E-71E9-0060-8B48-2EB957B9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0" y="543261"/>
            <a:ext cx="8175540" cy="26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A0B38C9-4C2F-38AB-41B9-B47D78138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919560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3B7CCA1-DE74-BFE0-BBAF-DE779F0D5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99" y="548680"/>
            <a:ext cx="7499849" cy="52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1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AD383C3-BBEF-46C7-107A-BDFC5C2A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704856" cy="46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0539FA-BA1C-5FCE-78E8-32B963A2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7522344" cy="46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9B4EFC-5D49-61AC-7388-D2A5D864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8123624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7BA9EAA-E7F5-5CCC-5978-75A36564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99" y="836712"/>
            <a:ext cx="754351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8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C51599-3BE1-7007-E456-1DF781D2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052736"/>
            <a:ext cx="799991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5BF75F-822A-42E5-9C1A-B5B4B6D7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79341"/>
            <a:ext cx="7848872" cy="54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02F344F-6AF5-A873-6C2A-F3ABC0C9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776864" cy="55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A511B48-FF98-2377-4EF9-9FDC71E9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7412599" cy="52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B36DC5-86D8-0774-1609-FECC2D29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7635902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D6B11AC-5DA4-5B59-D274-94E83FF3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666384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7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ADFD46-8852-D305-9462-58CE24DE1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764276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115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16333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241</cp:revision>
  <cp:lastPrinted>2022-03-08T16:56:00Z</cp:lastPrinted>
  <dcterms:created xsi:type="dcterms:W3CDTF">2012-08-31T07:41:01Z</dcterms:created>
  <dcterms:modified xsi:type="dcterms:W3CDTF">2022-07-05T10:51:15Z</dcterms:modified>
</cp:coreProperties>
</file>