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78" r:id="rId2"/>
    <p:sldId id="27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300" r:id="rId24"/>
    <p:sldId id="301" r:id="rId2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C810-1047-488A-B514-30CCDA424309}" type="datetimeFigureOut">
              <a:rPr lang="da-DK" smtClean="0"/>
              <a:t>16-06-2021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143-D785-4A97-A86B-E827BE7CF4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ledelse - 2 ud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89811D2-0A84-4F3C-B926-7D2D8CF0F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48" y="6362631"/>
            <a:ext cx="6096851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8CBCBE3-E5FF-408E-8FBF-AA4198A49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1902"/>
          <a:stretch/>
        </p:blipFill>
        <p:spPr>
          <a:xfrm>
            <a:off x="1" y="0"/>
            <a:ext cx="774914" cy="127278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0829C88-AA00-447E-9BC6-1305C4ED2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3"/>
          <a:stretch/>
        </p:blipFill>
        <p:spPr>
          <a:xfrm>
            <a:off x="3544729" y="6362632"/>
            <a:ext cx="1662025" cy="49536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87C91D1-668D-4FB2-B364-92D378E09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9"/>
          <a:stretch/>
        </p:blipFill>
        <p:spPr>
          <a:xfrm>
            <a:off x="0" y="6362632"/>
            <a:ext cx="3544729" cy="49536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A5D10AA-46A6-4F02-A674-C06620D47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3829"/>
          <a:stretch/>
        </p:blipFill>
        <p:spPr>
          <a:xfrm>
            <a:off x="1" y="5434325"/>
            <a:ext cx="774914" cy="118548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31BA349-12D9-4DA4-9890-4CEE37A9B5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45293" y="2529757"/>
            <a:ext cx="5865499" cy="774913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660E3AF8-E0B0-494B-BDFF-2C23D62EBA77}"/>
              </a:ext>
            </a:extLst>
          </p:cNvPr>
          <p:cNvSpPr txBox="1"/>
          <p:nvPr userDrawn="1"/>
        </p:nvSpPr>
        <p:spPr>
          <a:xfrm>
            <a:off x="905742" y="6450532"/>
            <a:ext cx="346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– 2. udgave</a:t>
            </a:r>
          </a:p>
        </p:txBody>
      </p:sp>
    </p:spTree>
    <p:extLst>
      <p:ext uri="{BB962C8B-B14F-4D97-AF65-F5344CB8AC3E}">
        <p14:creationId xmlns:p14="http://schemas.microsoft.com/office/powerpoint/2010/main" val="223544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B51A205-9FD6-49B7-B706-C2152837C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04" y="337061"/>
            <a:ext cx="8311596" cy="27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7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C2B80BA-F24C-486F-B0AF-7C6F72CBD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52485"/>
            <a:ext cx="8338088" cy="538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3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E984676-2B27-45E3-A428-ECC96837D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36687"/>
            <a:ext cx="8307448" cy="550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4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1860B61-D2D6-40E3-A1D8-D90535188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16" y="139486"/>
            <a:ext cx="8349484" cy="620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7040D52-0B4C-4490-B37E-4BF5C9441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77407"/>
            <a:ext cx="8338088" cy="33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1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1CFFA7E-93BA-4364-9E29-D17508EAA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358847"/>
            <a:ext cx="8295648" cy="384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3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6BF99C0-9AA2-4013-B933-7CEAED8E8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14" y="363367"/>
            <a:ext cx="8353586" cy="53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99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7A4FA88-7A24-4FD7-89D9-0B6A2CF34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1" y="325342"/>
            <a:ext cx="8338089" cy="475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46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401043E-D7A6-435E-A7D2-7D7B037D8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13" y="377803"/>
            <a:ext cx="8353587" cy="475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64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A9E9323-9056-4219-95C2-FD6FDF475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3" y="362018"/>
            <a:ext cx="8345837" cy="45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54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952E9F7-7246-4113-A501-BEB46352E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1245132"/>
            <a:ext cx="8330339" cy="207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2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A63B119-DA59-4C29-8DAF-2F8506241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81" y="343987"/>
            <a:ext cx="8367820" cy="422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24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779085D-B754-425B-815D-EBB24F58F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56848"/>
            <a:ext cx="8338088" cy="50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27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EC98252-AD38-48EE-8207-A66848AFE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36528"/>
            <a:ext cx="8338088" cy="44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23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4BDE625-59D3-4436-9660-F49076903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13" y="365128"/>
            <a:ext cx="8353587" cy="399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93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6AC5DA5-AD95-435B-A91B-95FF7ABB6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324492"/>
            <a:ext cx="8330339" cy="41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71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B1A0D74-6A53-4BF0-9D05-FB55D3362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15" y="349245"/>
            <a:ext cx="8351485" cy="571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3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18CD862-13A4-4B77-8882-5719D8A81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02" y="317716"/>
            <a:ext cx="8364898" cy="579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19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C928C67-B91B-4109-98BF-153547B4C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53" y="352359"/>
            <a:ext cx="8349947" cy="509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6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A11ABAB-C819-4C6C-B869-D5E90AD1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13" y="367424"/>
            <a:ext cx="8353587" cy="478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7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09FB5AD-FF05-4850-B917-24B3938C6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82" y="286600"/>
            <a:ext cx="8360718" cy="587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2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A87FE3E-D99D-4A26-9404-AC7118DE9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14" y="353325"/>
            <a:ext cx="8353586" cy="44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6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71F4889-ACE7-4A66-B1C2-4EC0CD452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3" y="406488"/>
            <a:ext cx="8345837" cy="43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18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FBC9247-1762-4BEF-A6B3-2CA120F57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2" y="370483"/>
            <a:ext cx="8345838" cy="446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6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ktledelse - 2. udgave - PowerPoint master" id="{60DA7B4E-7F93-4BF5-9417-4EE010FD491C}" vid="{917DEAB6-4E53-4316-A6C8-45E31C7C43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Projektledelse - 2. udgave - Kap. 1</Template>
  <TotalTime>529</TotalTime>
  <Words>0</Words>
  <Application>Microsoft Office PowerPoint</Application>
  <PresentationFormat>Skærmshow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Vestergaard Olsen</dc:creator>
  <cp:lastModifiedBy>Peter Peter</cp:lastModifiedBy>
  <cp:revision>11</cp:revision>
  <dcterms:created xsi:type="dcterms:W3CDTF">2021-06-15T15:28:36Z</dcterms:created>
  <dcterms:modified xsi:type="dcterms:W3CDTF">2021-06-16T09:58:57Z</dcterms:modified>
</cp:coreProperties>
</file>