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4"/>
    <p:sldMasterId id="2147484014" r:id="rId5"/>
    <p:sldMasterId id="2147483989" r:id="rId6"/>
  </p:sldMasterIdLst>
  <p:notesMasterIdLst>
    <p:notesMasterId r:id="rId23"/>
  </p:notesMasterIdLst>
  <p:handoutMasterIdLst>
    <p:handoutMasterId r:id="rId24"/>
  </p:handoutMasterIdLst>
  <p:sldIdLst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D5AD7C-725A-415D-B0F9-6D192FB25534}" v="8" dt="2022-07-29T11:09:55.674"/>
    <p1510:client id="{C04AE1F1-88BA-0E5F-4DBF-4342E0BB68A9}" v="5" dt="2022-07-29T11:39:49.6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 autoAdjust="0"/>
    <p:restoredTop sz="94622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edikte Bergkrantz" userId="bb264688-b343-4a1e-ac6e-878ef0455c5a" providerId="ADAL" clId="{BAD5AD7C-725A-415D-B0F9-6D192FB25534}"/>
    <pc:docChg chg="custSel delSld modSld">
      <pc:chgData name="Benedikte Bergkrantz" userId="bb264688-b343-4a1e-ac6e-878ef0455c5a" providerId="ADAL" clId="{BAD5AD7C-725A-415D-B0F9-6D192FB25534}" dt="2022-07-29T11:19:17.204" v="232" actId="1076"/>
      <pc:docMkLst>
        <pc:docMk/>
      </pc:docMkLst>
      <pc:sldChg chg="delSp modSp mod">
        <pc:chgData name="Benedikte Bergkrantz" userId="bb264688-b343-4a1e-ac6e-878ef0455c5a" providerId="ADAL" clId="{BAD5AD7C-725A-415D-B0F9-6D192FB25534}" dt="2022-07-29T09:50:19.364" v="18" actId="1076"/>
        <pc:sldMkLst>
          <pc:docMk/>
          <pc:sldMk cId="1636468149" sldId="258"/>
        </pc:sldMkLst>
        <pc:spChg chg="del">
          <ac:chgData name="Benedikte Bergkrantz" userId="bb264688-b343-4a1e-ac6e-878ef0455c5a" providerId="ADAL" clId="{BAD5AD7C-725A-415D-B0F9-6D192FB25534}" dt="2022-07-29T09:50:07.304" v="15" actId="478"/>
          <ac:spMkLst>
            <pc:docMk/>
            <pc:sldMk cId="1636468149" sldId="258"/>
            <ac:spMk id="2" creationId="{A6999667-E564-42BC-11FD-CF6D3AD5DFFA}"/>
          </ac:spMkLst>
        </pc:spChg>
        <pc:spChg chg="del">
          <ac:chgData name="Benedikte Bergkrantz" userId="bb264688-b343-4a1e-ac6e-878ef0455c5a" providerId="ADAL" clId="{BAD5AD7C-725A-415D-B0F9-6D192FB25534}" dt="2022-07-29T09:50:09.354" v="16" actId="478"/>
          <ac:spMkLst>
            <pc:docMk/>
            <pc:sldMk cId="1636468149" sldId="258"/>
            <ac:spMk id="3" creationId="{9054FBC5-C5BC-CBCB-2414-BB7C20DAB37E}"/>
          </ac:spMkLst>
        </pc:spChg>
        <pc:spChg chg="mod">
          <ac:chgData name="Benedikte Bergkrantz" userId="bb264688-b343-4a1e-ac6e-878ef0455c5a" providerId="ADAL" clId="{BAD5AD7C-725A-415D-B0F9-6D192FB25534}" dt="2022-07-29T09:50:19.364" v="18" actId="1076"/>
          <ac:spMkLst>
            <pc:docMk/>
            <pc:sldMk cId="1636468149" sldId="258"/>
            <ac:spMk id="4" creationId="{00000000-0000-0000-0000-000000000000}"/>
          </ac:spMkLst>
        </pc:spChg>
      </pc:sldChg>
      <pc:sldChg chg="delSp modSp mod">
        <pc:chgData name="Benedikte Bergkrantz" userId="bb264688-b343-4a1e-ac6e-878ef0455c5a" providerId="ADAL" clId="{BAD5AD7C-725A-415D-B0F9-6D192FB25534}" dt="2022-07-29T09:54:32.101" v="45" actId="404"/>
        <pc:sldMkLst>
          <pc:docMk/>
          <pc:sldMk cId="3345619716" sldId="259"/>
        </pc:sldMkLst>
        <pc:spChg chg="mod">
          <ac:chgData name="Benedikte Bergkrantz" userId="bb264688-b343-4a1e-ac6e-878ef0455c5a" providerId="ADAL" clId="{BAD5AD7C-725A-415D-B0F9-6D192FB25534}" dt="2022-07-29T09:50:47.668" v="23" actId="404"/>
          <ac:spMkLst>
            <pc:docMk/>
            <pc:sldMk cId="3345619716" sldId="259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BAD5AD7C-725A-415D-B0F9-6D192FB25534}" dt="2022-07-29T09:54:32.101" v="45" actId="404"/>
          <ac:spMkLst>
            <pc:docMk/>
            <pc:sldMk cId="3345619716" sldId="259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BAD5AD7C-725A-415D-B0F9-6D192FB25534}" dt="2022-07-29T09:50:28.462" v="19" actId="478"/>
          <ac:spMkLst>
            <pc:docMk/>
            <pc:sldMk cId="3345619716" sldId="259"/>
            <ac:spMk id="4" creationId="{1345CF88-1DA3-C65D-9C2A-00BF1C12D93C}"/>
          </ac:spMkLst>
        </pc:spChg>
      </pc:sldChg>
      <pc:sldChg chg="addSp delSp modSp mod">
        <pc:chgData name="Benedikte Bergkrantz" userId="bb264688-b343-4a1e-ac6e-878ef0455c5a" providerId="ADAL" clId="{BAD5AD7C-725A-415D-B0F9-6D192FB25534}" dt="2022-07-29T09:55:49.823" v="62" actId="1076"/>
        <pc:sldMkLst>
          <pc:docMk/>
          <pc:sldMk cId="3490713746" sldId="260"/>
        </pc:sldMkLst>
        <pc:spChg chg="mod">
          <ac:chgData name="Benedikte Bergkrantz" userId="bb264688-b343-4a1e-ac6e-878ef0455c5a" providerId="ADAL" clId="{BAD5AD7C-725A-415D-B0F9-6D192FB25534}" dt="2022-07-29T09:55:44.632" v="61" actId="1076"/>
          <ac:spMkLst>
            <pc:docMk/>
            <pc:sldMk cId="3490713746" sldId="260"/>
            <ac:spMk id="2" creationId="{00000000-0000-0000-0000-000000000000}"/>
          </ac:spMkLst>
        </pc:spChg>
        <pc:spChg chg="del mod">
          <ac:chgData name="Benedikte Bergkrantz" userId="bb264688-b343-4a1e-ac6e-878ef0455c5a" providerId="ADAL" clId="{BAD5AD7C-725A-415D-B0F9-6D192FB25534}" dt="2022-07-29T09:55:02.119" v="52" actId="478"/>
          <ac:spMkLst>
            <pc:docMk/>
            <pc:sldMk cId="3490713746" sldId="260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BAD5AD7C-725A-415D-B0F9-6D192FB25534}" dt="2022-07-29T09:54:45.271" v="48" actId="478"/>
          <ac:spMkLst>
            <pc:docMk/>
            <pc:sldMk cId="3490713746" sldId="260"/>
            <ac:spMk id="4" creationId="{0C36B150-D718-4721-04CF-5DB5C60328B3}"/>
          </ac:spMkLst>
        </pc:spChg>
        <pc:spChg chg="add del mod">
          <ac:chgData name="Benedikte Bergkrantz" userId="bb264688-b343-4a1e-ac6e-878ef0455c5a" providerId="ADAL" clId="{BAD5AD7C-725A-415D-B0F9-6D192FB25534}" dt="2022-07-29T09:55:11.504" v="55" actId="478"/>
          <ac:spMkLst>
            <pc:docMk/>
            <pc:sldMk cId="3490713746" sldId="260"/>
            <ac:spMk id="6" creationId="{932671FA-A893-972C-60A4-19F5952B5AFA}"/>
          </ac:spMkLst>
        </pc:spChg>
        <pc:spChg chg="add mod">
          <ac:chgData name="Benedikte Bergkrantz" userId="bb264688-b343-4a1e-ac6e-878ef0455c5a" providerId="ADAL" clId="{BAD5AD7C-725A-415D-B0F9-6D192FB25534}" dt="2022-07-29T09:55:49.823" v="62" actId="1076"/>
          <ac:spMkLst>
            <pc:docMk/>
            <pc:sldMk cId="3490713746" sldId="260"/>
            <ac:spMk id="7" creationId="{5ECEFFC8-89BE-AFEB-759A-542C98763AD4}"/>
          </ac:spMkLst>
        </pc:spChg>
      </pc:sldChg>
      <pc:sldChg chg="delSp modSp mod">
        <pc:chgData name="Benedikte Bergkrantz" userId="bb264688-b343-4a1e-ac6e-878ef0455c5a" providerId="ADAL" clId="{BAD5AD7C-725A-415D-B0F9-6D192FB25534}" dt="2022-07-29T09:58:59.360" v="77" actId="1076"/>
        <pc:sldMkLst>
          <pc:docMk/>
          <pc:sldMk cId="765667030" sldId="261"/>
        </pc:sldMkLst>
        <pc:spChg chg="mod">
          <ac:chgData name="Benedikte Bergkrantz" userId="bb264688-b343-4a1e-ac6e-878ef0455c5a" providerId="ADAL" clId="{BAD5AD7C-725A-415D-B0F9-6D192FB25534}" dt="2022-07-29T09:58:04.524" v="65" actId="207"/>
          <ac:spMkLst>
            <pc:docMk/>
            <pc:sldMk cId="765667030" sldId="261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BAD5AD7C-725A-415D-B0F9-6D192FB25534}" dt="2022-07-29T09:58:59.360" v="77" actId="1076"/>
          <ac:spMkLst>
            <pc:docMk/>
            <pc:sldMk cId="765667030" sldId="261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BAD5AD7C-725A-415D-B0F9-6D192FB25534}" dt="2022-07-29T09:57:33.520" v="63" actId="478"/>
          <ac:spMkLst>
            <pc:docMk/>
            <pc:sldMk cId="765667030" sldId="261"/>
            <ac:spMk id="4" creationId="{80D80CF8-3A1D-09A0-F4B1-BCFEDFDDE6B3}"/>
          </ac:spMkLst>
        </pc:spChg>
      </pc:sldChg>
      <pc:sldChg chg="delSp modSp mod">
        <pc:chgData name="Benedikte Bergkrantz" userId="bb264688-b343-4a1e-ac6e-878ef0455c5a" providerId="ADAL" clId="{BAD5AD7C-725A-415D-B0F9-6D192FB25534}" dt="2022-07-29T10:47:21.767" v="92" actId="1076"/>
        <pc:sldMkLst>
          <pc:docMk/>
          <pc:sldMk cId="3739972094" sldId="262"/>
        </pc:sldMkLst>
        <pc:spChg chg="mod">
          <ac:chgData name="Benedikte Bergkrantz" userId="bb264688-b343-4a1e-ac6e-878ef0455c5a" providerId="ADAL" clId="{BAD5AD7C-725A-415D-B0F9-6D192FB25534}" dt="2022-07-29T10:46:26.345" v="90" actId="1076"/>
          <ac:spMkLst>
            <pc:docMk/>
            <pc:sldMk cId="3739972094" sldId="262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BAD5AD7C-725A-415D-B0F9-6D192FB25534}" dt="2022-07-29T10:47:21.767" v="92" actId="1076"/>
          <ac:spMkLst>
            <pc:docMk/>
            <pc:sldMk cId="3739972094" sldId="262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BAD5AD7C-725A-415D-B0F9-6D192FB25534}" dt="2022-07-29T10:43:59.731" v="78" actId="478"/>
          <ac:spMkLst>
            <pc:docMk/>
            <pc:sldMk cId="3739972094" sldId="262"/>
            <ac:spMk id="4" creationId="{DB62CE39-5805-F800-BD25-C6B223395E46}"/>
          </ac:spMkLst>
        </pc:spChg>
      </pc:sldChg>
      <pc:sldChg chg="addSp delSp modSp mod">
        <pc:chgData name="Benedikte Bergkrantz" userId="bb264688-b343-4a1e-ac6e-878ef0455c5a" providerId="ADAL" clId="{BAD5AD7C-725A-415D-B0F9-6D192FB25534}" dt="2022-07-29T10:49:51.230" v="106" actId="1076"/>
        <pc:sldMkLst>
          <pc:docMk/>
          <pc:sldMk cId="2336147190" sldId="263"/>
        </pc:sldMkLst>
        <pc:spChg chg="mod">
          <ac:chgData name="Benedikte Bergkrantz" userId="bb264688-b343-4a1e-ac6e-878ef0455c5a" providerId="ADAL" clId="{BAD5AD7C-725A-415D-B0F9-6D192FB25534}" dt="2022-07-29T10:49:51.230" v="106" actId="1076"/>
          <ac:spMkLst>
            <pc:docMk/>
            <pc:sldMk cId="2336147190" sldId="263"/>
            <ac:spMk id="2" creationId="{00000000-0000-0000-0000-000000000000}"/>
          </ac:spMkLst>
        </pc:spChg>
        <pc:spChg chg="del mod">
          <ac:chgData name="Benedikte Bergkrantz" userId="bb264688-b343-4a1e-ac6e-878ef0455c5a" providerId="ADAL" clId="{BAD5AD7C-725A-415D-B0F9-6D192FB25534}" dt="2022-07-29T10:49:23.871" v="100" actId="478"/>
          <ac:spMkLst>
            <pc:docMk/>
            <pc:sldMk cId="2336147190" sldId="263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BAD5AD7C-725A-415D-B0F9-6D192FB25534}" dt="2022-07-29T10:47:26.267" v="93" actId="478"/>
          <ac:spMkLst>
            <pc:docMk/>
            <pc:sldMk cId="2336147190" sldId="263"/>
            <ac:spMk id="4" creationId="{D2B5DD68-20B2-BA3B-0F2A-B5F525F593BC}"/>
          </ac:spMkLst>
        </pc:spChg>
        <pc:spChg chg="add del mod">
          <ac:chgData name="Benedikte Bergkrantz" userId="bb264688-b343-4a1e-ac6e-878ef0455c5a" providerId="ADAL" clId="{BAD5AD7C-725A-415D-B0F9-6D192FB25534}" dt="2022-07-29T10:49:27.904" v="101" actId="478"/>
          <ac:spMkLst>
            <pc:docMk/>
            <pc:sldMk cId="2336147190" sldId="263"/>
            <ac:spMk id="6" creationId="{8BA795EC-C64B-9562-4F0D-D9687C3754B1}"/>
          </ac:spMkLst>
        </pc:spChg>
        <pc:spChg chg="add mod">
          <ac:chgData name="Benedikte Bergkrantz" userId="bb264688-b343-4a1e-ac6e-878ef0455c5a" providerId="ADAL" clId="{BAD5AD7C-725A-415D-B0F9-6D192FB25534}" dt="2022-07-29T10:49:32.851" v="104" actId="1076"/>
          <ac:spMkLst>
            <pc:docMk/>
            <pc:sldMk cId="2336147190" sldId="263"/>
            <ac:spMk id="7" creationId="{DC526FDE-61CE-114E-C861-614967C6A327}"/>
          </ac:spMkLst>
        </pc:spChg>
      </pc:sldChg>
      <pc:sldChg chg="addSp delSp modSp mod">
        <pc:chgData name="Benedikte Bergkrantz" userId="bb264688-b343-4a1e-ac6e-878ef0455c5a" providerId="ADAL" clId="{BAD5AD7C-725A-415D-B0F9-6D192FB25534}" dt="2022-07-29T10:53:13.637" v="119" actId="404"/>
        <pc:sldMkLst>
          <pc:docMk/>
          <pc:sldMk cId="2855361314" sldId="264"/>
        </pc:sldMkLst>
        <pc:spChg chg="mod">
          <ac:chgData name="Benedikte Bergkrantz" userId="bb264688-b343-4a1e-ac6e-878ef0455c5a" providerId="ADAL" clId="{BAD5AD7C-725A-415D-B0F9-6D192FB25534}" dt="2022-07-29T10:50:49.270" v="112" actId="1076"/>
          <ac:spMkLst>
            <pc:docMk/>
            <pc:sldMk cId="2855361314" sldId="264"/>
            <ac:spMk id="2" creationId="{00000000-0000-0000-0000-000000000000}"/>
          </ac:spMkLst>
        </pc:spChg>
        <pc:spChg chg="del">
          <ac:chgData name="Benedikte Bergkrantz" userId="bb264688-b343-4a1e-ac6e-878ef0455c5a" providerId="ADAL" clId="{BAD5AD7C-725A-415D-B0F9-6D192FB25534}" dt="2022-07-29T10:50:35.337" v="109" actId="478"/>
          <ac:spMkLst>
            <pc:docMk/>
            <pc:sldMk cId="2855361314" sldId="264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BAD5AD7C-725A-415D-B0F9-6D192FB25534}" dt="2022-07-29T10:50:27.087" v="108" actId="478"/>
          <ac:spMkLst>
            <pc:docMk/>
            <pc:sldMk cId="2855361314" sldId="264"/>
            <ac:spMk id="4" creationId="{6A54C602-7EBB-D4B2-DF40-FAF6692A4A73}"/>
          </ac:spMkLst>
        </pc:spChg>
        <pc:spChg chg="add del mod">
          <ac:chgData name="Benedikte Bergkrantz" userId="bb264688-b343-4a1e-ac6e-878ef0455c5a" providerId="ADAL" clId="{BAD5AD7C-725A-415D-B0F9-6D192FB25534}" dt="2022-07-29T10:50:45.204" v="110" actId="478"/>
          <ac:spMkLst>
            <pc:docMk/>
            <pc:sldMk cId="2855361314" sldId="264"/>
            <ac:spMk id="6" creationId="{61FFE9F5-115A-2930-5319-805E1D0EDF1B}"/>
          </ac:spMkLst>
        </pc:spChg>
        <pc:spChg chg="add mod">
          <ac:chgData name="Benedikte Bergkrantz" userId="bb264688-b343-4a1e-ac6e-878ef0455c5a" providerId="ADAL" clId="{BAD5AD7C-725A-415D-B0F9-6D192FB25534}" dt="2022-07-29T10:53:13.637" v="119" actId="404"/>
          <ac:spMkLst>
            <pc:docMk/>
            <pc:sldMk cId="2855361314" sldId="264"/>
            <ac:spMk id="7" creationId="{B369FA74-56EA-CC80-26F0-1EA4B856FD53}"/>
          </ac:spMkLst>
        </pc:spChg>
      </pc:sldChg>
      <pc:sldChg chg="delSp modSp mod">
        <pc:chgData name="Benedikte Bergkrantz" userId="bb264688-b343-4a1e-ac6e-878ef0455c5a" providerId="ADAL" clId="{BAD5AD7C-725A-415D-B0F9-6D192FB25534}" dt="2022-07-29T10:54:47.070" v="133" actId="14100"/>
        <pc:sldMkLst>
          <pc:docMk/>
          <pc:sldMk cId="3945392341" sldId="265"/>
        </pc:sldMkLst>
        <pc:spChg chg="mod">
          <ac:chgData name="Benedikte Bergkrantz" userId="bb264688-b343-4a1e-ac6e-878ef0455c5a" providerId="ADAL" clId="{BAD5AD7C-725A-415D-B0F9-6D192FB25534}" dt="2022-07-29T10:54:47.070" v="133" actId="14100"/>
          <ac:spMkLst>
            <pc:docMk/>
            <pc:sldMk cId="3945392341" sldId="265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BAD5AD7C-725A-415D-B0F9-6D192FB25534}" dt="2022-07-29T10:53:37.555" v="120" actId="404"/>
          <ac:spMkLst>
            <pc:docMk/>
            <pc:sldMk cId="3945392341" sldId="265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BAD5AD7C-725A-415D-B0F9-6D192FB25534}" dt="2022-07-29T10:52:58.270" v="115" actId="478"/>
          <ac:spMkLst>
            <pc:docMk/>
            <pc:sldMk cId="3945392341" sldId="265"/>
            <ac:spMk id="4" creationId="{25162F83-2B1C-9BE8-C668-4C1DD9BBD977}"/>
          </ac:spMkLst>
        </pc:spChg>
      </pc:sldChg>
      <pc:sldChg chg="delSp modSp mod">
        <pc:chgData name="Benedikte Bergkrantz" userId="bb264688-b343-4a1e-ac6e-878ef0455c5a" providerId="ADAL" clId="{BAD5AD7C-725A-415D-B0F9-6D192FB25534}" dt="2022-07-29T10:58:48.602" v="146" actId="14100"/>
        <pc:sldMkLst>
          <pc:docMk/>
          <pc:sldMk cId="2016178408" sldId="266"/>
        </pc:sldMkLst>
        <pc:spChg chg="mod">
          <ac:chgData name="Benedikte Bergkrantz" userId="bb264688-b343-4a1e-ac6e-878ef0455c5a" providerId="ADAL" clId="{BAD5AD7C-725A-415D-B0F9-6D192FB25534}" dt="2022-07-29T10:58:12.419" v="137" actId="1076"/>
          <ac:spMkLst>
            <pc:docMk/>
            <pc:sldMk cId="2016178408" sldId="266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BAD5AD7C-725A-415D-B0F9-6D192FB25534}" dt="2022-07-29T10:58:48.602" v="146" actId="14100"/>
          <ac:spMkLst>
            <pc:docMk/>
            <pc:sldMk cId="2016178408" sldId="266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BAD5AD7C-725A-415D-B0F9-6D192FB25534}" dt="2022-07-29T10:58:15.587" v="138" actId="478"/>
          <ac:spMkLst>
            <pc:docMk/>
            <pc:sldMk cId="2016178408" sldId="266"/>
            <ac:spMk id="4" creationId="{E908A987-4A46-38BC-7333-FF275EF7D08F}"/>
          </ac:spMkLst>
        </pc:spChg>
      </pc:sldChg>
      <pc:sldChg chg="addSp delSp modSp mod">
        <pc:chgData name="Benedikte Bergkrantz" userId="bb264688-b343-4a1e-ac6e-878ef0455c5a" providerId="ADAL" clId="{BAD5AD7C-725A-415D-B0F9-6D192FB25534}" dt="2022-07-29T11:01:41.242" v="157" actId="1076"/>
        <pc:sldMkLst>
          <pc:docMk/>
          <pc:sldMk cId="2335540584" sldId="267"/>
        </pc:sldMkLst>
        <pc:spChg chg="mod">
          <ac:chgData name="Benedikte Bergkrantz" userId="bb264688-b343-4a1e-ac6e-878ef0455c5a" providerId="ADAL" clId="{BAD5AD7C-725A-415D-B0F9-6D192FB25534}" dt="2022-07-29T11:00:04.735" v="148" actId="1076"/>
          <ac:spMkLst>
            <pc:docMk/>
            <pc:sldMk cId="2335540584" sldId="267"/>
            <ac:spMk id="2" creationId="{00000000-0000-0000-0000-000000000000}"/>
          </ac:spMkLst>
        </pc:spChg>
        <pc:spChg chg="del mod">
          <ac:chgData name="Benedikte Bergkrantz" userId="bb264688-b343-4a1e-ac6e-878ef0455c5a" providerId="ADAL" clId="{BAD5AD7C-725A-415D-B0F9-6D192FB25534}" dt="2022-07-29T11:00:13.688" v="150" actId="478"/>
          <ac:spMkLst>
            <pc:docMk/>
            <pc:sldMk cId="2335540584" sldId="267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BAD5AD7C-725A-415D-B0F9-6D192FB25534}" dt="2022-07-29T11:00:06.411" v="149" actId="478"/>
          <ac:spMkLst>
            <pc:docMk/>
            <pc:sldMk cId="2335540584" sldId="267"/>
            <ac:spMk id="4" creationId="{395DB1E0-5BC2-BD1F-3AE0-2E0023BE9080}"/>
          </ac:spMkLst>
        </pc:spChg>
        <pc:spChg chg="add del mod">
          <ac:chgData name="Benedikte Bergkrantz" userId="bb264688-b343-4a1e-ac6e-878ef0455c5a" providerId="ADAL" clId="{BAD5AD7C-725A-415D-B0F9-6D192FB25534}" dt="2022-07-29T11:00:21.699" v="151" actId="478"/>
          <ac:spMkLst>
            <pc:docMk/>
            <pc:sldMk cId="2335540584" sldId="267"/>
            <ac:spMk id="6" creationId="{E113E319-7063-B7BC-0F04-694D92F3E6DE}"/>
          </ac:spMkLst>
        </pc:spChg>
        <pc:spChg chg="add mod">
          <ac:chgData name="Benedikte Bergkrantz" userId="bb264688-b343-4a1e-ac6e-878ef0455c5a" providerId="ADAL" clId="{BAD5AD7C-725A-415D-B0F9-6D192FB25534}" dt="2022-07-29T11:01:41.242" v="157" actId="1076"/>
          <ac:spMkLst>
            <pc:docMk/>
            <pc:sldMk cId="2335540584" sldId="267"/>
            <ac:spMk id="7" creationId="{068FC7E2-3018-CF4D-E866-78E87F3F19F0}"/>
          </ac:spMkLst>
        </pc:spChg>
      </pc:sldChg>
      <pc:sldChg chg="addSp delSp modSp mod">
        <pc:chgData name="Benedikte Bergkrantz" userId="bb264688-b343-4a1e-ac6e-878ef0455c5a" providerId="ADAL" clId="{BAD5AD7C-725A-415D-B0F9-6D192FB25534}" dt="2022-07-29T11:09:06.051" v="179" actId="1076"/>
        <pc:sldMkLst>
          <pc:docMk/>
          <pc:sldMk cId="2757999180" sldId="268"/>
        </pc:sldMkLst>
        <pc:spChg chg="mod">
          <ac:chgData name="Benedikte Bergkrantz" userId="bb264688-b343-4a1e-ac6e-878ef0455c5a" providerId="ADAL" clId="{BAD5AD7C-725A-415D-B0F9-6D192FB25534}" dt="2022-07-29T11:07:15.330" v="166" actId="1076"/>
          <ac:spMkLst>
            <pc:docMk/>
            <pc:sldMk cId="2757999180" sldId="268"/>
            <ac:spMk id="2" creationId="{00000000-0000-0000-0000-000000000000}"/>
          </ac:spMkLst>
        </pc:spChg>
        <pc:spChg chg="del mod">
          <ac:chgData name="Benedikte Bergkrantz" userId="bb264688-b343-4a1e-ac6e-878ef0455c5a" providerId="ADAL" clId="{BAD5AD7C-725A-415D-B0F9-6D192FB25534}" dt="2022-07-29T11:08:28.006" v="170"/>
          <ac:spMkLst>
            <pc:docMk/>
            <pc:sldMk cId="2757999180" sldId="268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BAD5AD7C-725A-415D-B0F9-6D192FB25534}" dt="2022-07-29T11:01:30.945" v="156" actId="478"/>
          <ac:spMkLst>
            <pc:docMk/>
            <pc:sldMk cId="2757999180" sldId="268"/>
            <ac:spMk id="4" creationId="{CC469DEA-7A00-4CF9-BEDB-06918577783C}"/>
          </ac:spMkLst>
        </pc:spChg>
        <pc:spChg chg="add del mod">
          <ac:chgData name="Benedikte Bergkrantz" userId="bb264688-b343-4a1e-ac6e-878ef0455c5a" providerId="ADAL" clId="{BAD5AD7C-725A-415D-B0F9-6D192FB25534}" dt="2022-07-29T11:08:31.204" v="172" actId="478"/>
          <ac:spMkLst>
            <pc:docMk/>
            <pc:sldMk cId="2757999180" sldId="268"/>
            <ac:spMk id="5" creationId="{5F3EE471-3B3C-A87B-3EBE-ECCD0BCD8CBC}"/>
          </ac:spMkLst>
        </pc:spChg>
        <pc:spChg chg="add del mod">
          <ac:chgData name="Benedikte Bergkrantz" userId="bb264688-b343-4a1e-ac6e-878ef0455c5a" providerId="ADAL" clId="{BAD5AD7C-725A-415D-B0F9-6D192FB25534}" dt="2022-07-29T11:08:33.779" v="173" actId="478"/>
          <ac:spMkLst>
            <pc:docMk/>
            <pc:sldMk cId="2757999180" sldId="268"/>
            <ac:spMk id="7" creationId="{CE6E799F-B3A5-905C-5525-937E42D5149C}"/>
          </ac:spMkLst>
        </pc:spChg>
        <pc:spChg chg="add mod">
          <ac:chgData name="Benedikte Bergkrantz" userId="bb264688-b343-4a1e-ac6e-878ef0455c5a" providerId="ADAL" clId="{BAD5AD7C-725A-415D-B0F9-6D192FB25534}" dt="2022-07-29T11:09:06.051" v="179" actId="1076"/>
          <ac:spMkLst>
            <pc:docMk/>
            <pc:sldMk cId="2757999180" sldId="268"/>
            <ac:spMk id="8" creationId="{670876E7-947C-0029-5B4E-F1904D9DF5E2}"/>
          </ac:spMkLst>
        </pc:spChg>
      </pc:sldChg>
      <pc:sldChg chg="addSp delSp modSp mod">
        <pc:chgData name="Benedikte Bergkrantz" userId="bb264688-b343-4a1e-ac6e-878ef0455c5a" providerId="ADAL" clId="{BAD5AD7C-725A-415D-B0F9-6D192FB25534}" dt="2022-07-29T11:10:22.504" v="189" actId="14100"/>
        <pc:sldMkLst>
          <pc:docMk/>
          <pc:sldMk cId="3083738003" sldId="269"/>
        </pc:sldMkLst>
        <pc:spChg chg="mod">
          <ac:chgData name="Benedikte Bergkrantz" userId="bb264688-b343-4a1e-ac6e-878ef0455c5a" providerId="ADAL" clId="{BAD5AD7C-725A-415D-B0F9-6D192FB25534}" dt="2022-07-29T11:09:40.095" v="181" actId="1076"/>
          <ac:spMkLst>
            <pc:docMk/>
            <pc:sldMk cId="3083738003" sldId="269"/>
            <ac:spMk id="2" creationId="{00000000-0000-0000-0000-000000000000}"/>
          </ac:spMkLst>
        </pc:spChg>
        <pc:spChg chg="del mod">
          <ac:chgData name="Benedikte Bergkrantz" userId="bb264688-b343-4a1e-ac6e-878ef0455c5a" providerId="ADAL" clId="{BAD5AD7C-725A-415D-B0F9-6D192FB25534}" dt="2022-07-29T11:09:43.804" v="184" actId="478"/>
          <ac:spMkLst>
            <pc:docMk/>
            <pc:sldMk cId="3083738003" sldId="269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BAD5AD7C-725A-415D-B0F9-6D192FB25534}" dt="2022-07-29T11:09:41.854" v="182" actId="478"/>
          <ac:spMkLst>
            <pc:docMk/>
            <pc:sldMk cId="3083738003" sldId="269"/>
            <ac:spMk id="4" creationId="{04CA2D30-4C78-D73C-3015-167C06DCC2B0}"/>
          </ac:spMkLst>
        </pc:spChg>
        <pc:spChg chg="add del mod">
          <ac:chgData name="Benedikte Bergkrantz" userId="bb264688-b343-4a1e-ac6e-878ef0455c5a" providerId="ADAL" clId="{BAD5AD7C-725A-415D-B0F9-6D192FB25534}" dt="2022-07-29T11:09:45.821" v="185" actId="478"/>
          <ac:spMkLst>
            <pc:docMk/>
            <pc:sldMk cId="3083738003" sldId="269"/>
            <ac:spMk id="6" creationId="{F5228AF4-815A-7509-7121-32E5A0B34CF8}"/>
          </ac:spMkLst>
        </pc:spChg>
        <pc:spChg chg="add mod">
          <ac:chgData name="Benedikte Bergkrantz" userId="bb264688-b343-4a1e-ac6e-878ef0455c5a" providerId="ADAL" clId="{BAD5AD7C-725A-415D-B0F9-6D192FB25534}" dt="2022-07-29T11:10:22.504" v="189" actId="14100"/>
          <ac:spMkLst>
            <pc:docMk/>
            <pc:sldMk cId="3083738003" sldId="269"/>
            <ac:spMk id="7" creationId="{C0551031-A49B-998D-0B16-202F76CFBB38}"/>
          </ac:spMkLst>
        </pc:spChg>
      </pc:sldChg>
      <pc:sldChg chg="delSp modSp mod">
        <pc:chgData name="Benedikte Bergkrantz" userId="bb264688-b343-4a1e-ac6e-878ef0455c5a" providerId="ADAL" clId="{BAD5AD7C-725A-415D-B0F9-6D192FB25534}" dt="2022-07-29T11:14:13.837" v="202" actId="12"/>
        <pc:sldMkLst>
          <pc:docMk/>
          <pc:sldMk cId="3075095256" sldId="270"/>
        </pc:sldMkLst>
        <pc:spChg chg="mod">
          <ac:chgData name="Benedikte Bergkrantz" userId="bb264688-b343-4a1e-ac6e-878ef0455c5a" providerId="ADAL" clId="{BAD5AD7C-725A-415D-B0F9-6D192FB25534}" dt="2022-07-29T11:14:03.087" v="199" actId="255"/>
          <ac:spMkLst>
            <pc:docMk/>
            <pc:sldMk cId="3075095256" sldId="270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BAD5AD7C-725A-415D-B0F9-6D192FB25534}" dt="2022-07-29T11:14:13.837" v="202" actId="12"/>
          <ac:spMkLst>
            <pc:docMk/>
            <pc:sldMk cId="3075095256" sldId="270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BAD5AD7C-725A-415D-B0F9-6D192FB25534}" dt="2022-07-29T11:13:41.154" v="190" actId="478"/>
          <ac:spMkLst>
            <pc:docMk/>
            <pc:sldMk cId="3075095256" sldId="270"/>
            <ac:spMk id="4" creationId="{CA62970D-4E40-CE76-91AA-A8220D4E8F97}"/>
          </ac:spMkLst>
        </pc:spChg>
      </pc:sldChg>
      <pc:sldChg chg="delSp modSp mod">
        <pc:chgData name="Benedikte Bergkrantz" userId="bb264688-b343-4a1e-ac6e-878ef0455c5a" providerId="ADAL" clId="{BAD5AD7C-725A-415D-B0F9-6D192FB25534}" dt="2022-07-29T11:17:46.249" v="216" actId="1076"/>
        <pc:sldMkLst>
          <pc:docMk/>
          <pc:sldMk cId="277966737" sldId="271"/>
        </pc:sldMkLst>
        <pc:spChg chg="mod">
          <ac:chgData name="Benedikte Bergkrantz" userId="bb264688-b343-4a1e-ac6e-878ef0455c5a" providerId="ADAL" clId="{BAD5AD7C-725A-415D-B0F9-6D192FB25534}" dt="2022-07-29T11:17:07.802" v="205" actId="1076"/>
          <ac:spMkLst>
            <pc:docMk/>
            <pc:sldMk cId="277966737" sldId="271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BAD5AD7C-725A-415D-B0F9-6D192FB25534}" dt="2022-07-29T11:17:46.249" v="216" actId="1076"/>
          <ac:spMkLst>
            <pc:docMk/>
            <pc:sldMk cId="277966737" sldId="271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BAD5AD7C-725A-415D-B0F9-6D192FB25534}" dt="2022-07-29T11:16:57.355" v="203" actId="478"/>
          <ac:spMkLst>
            <pc:docMk/>
            <pc:sldMk cId="277966737" sldId="271"/>
            <ac:spMk id="4" creationId="{F49F14EB-A826-50D8-8823-5D749BFDEA67}"/>
          </ac:spMkLst>
        </pc:spChg>
      </pc:sldChg>
      <pc:sldChg chg="delSp modSp mod">
        <pc:chgData name="Benedikte Bergkrantz" userId="bb264688-b343-4a1e-ac6e-878ef0455c5a" providerId="ADAL" clId="{BAD5AD7C-725A-415D-B0F9-6D192FB25534}" dt="2022-07-29T11:19:07.521" v="231" actId="1076"/>
        <pc:sldMkLst>
          <pc:docMk/>
          <pc:sldMk cId="3105143036" sldId="272"/>
        </pc:sldMkLst>
        <pc:spChg chg="mod">
          <ac:chgData name="Benedikte Bergkrantz" userId="bb264688-b343-4a1e-ac6e-878ef0455c5a" providerId="ADAL" clId="{BAD5AD7C-725A-415D-B0F9-6D192FB25534}" dt="2022-07-29T11:18:04.254" v="220" actId="255"/>
          <ac:spMkLst>
            <pc:docMk/>
            <pc:sldMk cId="3105143036" sldId="272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BAD5AD7C-725A-415D-B0F9-6D192FB25534}" dt="2022-07-29T11:19:07.521" v="231" actId="1076"/>
          <ac:spMkLst>
            <pc:docMk/>
            <pc:sldMk cId="3105143036" sldId="272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BAD5AD7C-725A-415D-B0F9-6D192FB25534}" dt="2022-07-29T11:17:51.928" v="217" actId="478"/>
          <ac:spMkLst>
            <pc:docMk/>
            <pc:sldMk cId="3105143036" sldId="272"/>
            <ac:spMk id="4" creationId="{AB909261-3BEE-70E2-A88E-FFC5D7CB0466}"/>
          </ac:spMkLst>
        </pc:spChg>
      </pc:sldChg>
      <pc:sldChg chg="delSp modSp mod">
        <pc:chgData name="Benedikte Bergkrantz" userId="bb264688-b343-4a1e-ac6e-878ef0455c5a" providerId="ADAL" clId="{BAD5AD7C-725A-415D-B0F9-6D192FB25534}" dt="2022-07-29T11:19:17.204" v="232" actId="1076"/>
        <pc:sldMkLst>
          <pc:docMk/>
          <pc:sldMk cId="3974348340" sldId="273"/>
        </pc:sldMkLst>
        <pc:spChg chg="mod">
          <ac:chgData name="Benedikte Bergkrantz" userId="bb264688-b343-4a1e-ac6e-878ef0455c5a" providerId="ADAL" clId="{BAD5AD7C-725A-415D-B0F9-6D192FB25534}" dt="2022-07-29T09:49:00.924" v="2" actId="207"/>
          <ac:spMkLst>
            <pc:docMk/>
            <pc:sldMk cId="3974348340" sldId="273"/>
            <ac:spMk id="2" creationId="{00000000-0000-0000-0000-000000000000}"/>
          </ac:spMkLst>
        </pc:spChg>
        <pc:spChg chg="mod">
          <ac:chgData name="Benedikte Bergkrantz" userId="bb264688-b343-4a1e-ac6e-878ef0455c5a" providerId="ADAL" clId="{BAD5AD7C-725A-415D-B0F9-6D192FB25534}" dt="2022-07-29T11:19:17.204" v="232" actId="1076"/>
          <ac:spMkLst>
            <pc:docMk/>
            <pc:sldMk cId="3974348340" sldId="273"/>
            <ac:spMk id="3" creationId="{00000000-0000-0000-0000-000000000000}"/>
          </ac:spMkLst>
        </pc:spChg>
        <pc:spChg chg="del">
          <ac:chgData name="Benedikte Bergkrantz" userId="bb264688-b343-4a1e-ac6e-878ef0455c5a" providerId="ADAL" clId="{BAD5AD7C-725A-415D-B0F9-6D192FB25534}" dt="2022-07-29T09:49:03.695" v="3" actId="478"/>
          <ac:spMkLst>
            <pc:docMk/>
            <pc:sldMk cId="3974348340" sldId="273"/>
            <ac:spMk id="4" creationId="{32058CDC-EA04-1F21-FE4E-E5EACE1C8CFA}"/>
          </ac:spMkLst>
        </pc:spChg>
      </pc:sldChg>
      <pc:sldChg chg="del">
        <pc:chgData name="Benedikte Bergkrantz" userId="bb264688-b343-4a1e-ac6e-878ef0455c5a" providerId="ADAL" clId="{BAD5AD7C-725A-415D-B0F9-6D192FB25534}" dt="2022-07-29T09:50:04.787" v="14" actId="2696"/>
        <pc:sldMkLst>
          <pc:docMk/>
          <pc:sldMk cId="2630958869" sldId="838"/>
        </pc:sldMkLst>
      </pc:sldChg>
    </pc:docChg>
  </pc:docChgLst>
  <pc:docChgLst>
    <pc:chgData name="Andreas Bæksgaard Kotzareis" userId="S::anb@360-lawfirm.com::66734be1-5795-40c6-be49-ecb929f3ccea" providerId="AD" clId="Web-{C04AE1F1-88BA-0E5F-4DBF-4342E0BB68A9}"/>
    <pc:docChg chg="modSld">
      <pc:chgData name="Andreas Bæksgaard Kotzareis" userId="S::anb@360-lawfirm.com::66734be1-5795-40c6-be49-ecb929f3ccea" providerId="AD" clId="Web-{C04AE1F1-88BA-0E5F-4DBF-4342E0BB68A9}" dt="2022-07-29T11:39:49.642" v="4" actId="1076"/>
      <pc:docMkLst>
        <pc:docMk/>
      </pc:docMkLst>
      <pc:sldChg chg="modSp">
        <pc:chgData name="Andreas Bæksgaard Kotzareis" userId="S::anb@360-lawfirm.com::66734be1-5795-40c6-be49-ecb929f3ccea" providerId="AD" clId="Web-{C04AE1F1-88BA-0E5F-4DBF-4342E0BB68A9}" dt="2022-07-29T11:39:42.610" v="2" actId="1076"/>
        <pc:sldMkLst>
          <pc:docMk/>
          <pc:sldMk cId="1636468149" sldId="258"/>
        </pc:sldMkLst>
        <pc:spChg chg="mod">
          <ac:chgData name="Andreas Bæksgaard Kotzareis" userId="S::anb@360-lawfirm.com::66734be1-5795-40c6-be49-ecb929f3ccea" providerId="AD" clId="Web-{C04AE1F1-88BA-0E5F-4DBF-4342E0BB68A9}" dt="2022-07-29T11:39:42.610" v="2" actId="1076"/>
          <ac:spMkLst>
            <pc:docMk/>
            <pc:sldMk cId="1636468149" sldId="258"/>
            <ac:spMk id="4" creationId="{00000000-0000-0000-0000-000000000000}"/>
          </ac:spMkLst>
        </pc:spChg>
      </pc:sldChg>
      <pc:sldChg chg="modSp">
        <pc:chgData name="Andreas Bæksgaard Kotzareis" userId="S::anb@360-lawfirm.com::66734be1-5795-40c6-be49-ecb929f3ccea" providerId="AD" clId="Web-{C04AE1F1-88BA-0E5F-4DBF-4342E0BB68A9}" dt="2022-07-29T11:39:46.751" v="3" actId="1076"/>
        <pc:sldMkLst>
          <pc:docMk/>
          <pc:sldMk cId="3345619716" sldId="259"/>
        </pc:sldMkLst>
        <pc:spChg chg="mod">
          <ac:chgData name="Andreas Bæksgaard Kotzareis" userId="S::anb@360-lawfirm.com::66734be1-5795-40c6-be49-ecb929f3ccea" providerId="AD" clId="Web-{C04AE1F1-88BA-0E5F-4DBF-4342E0BB68A9}" dt="2022-07-29T11:39:46.751" v="3" actId="1076"/>
          <ac:spMkLst>
            <pc:docMk/>
            <pc:sldMk cId="3345619716" sldId="259"/>
            <ac:spMk id="3" creationId="{00000000-0000-0000-0000-000000000000}"/>
          </ac:spMkLst>
        </pc:spChg>
      </pc:sldChg>
      <pc:sldChg chg="modSp">
        <pc:chgData name="Andreas Bæksgaard Kotzareis" userId="S::anb@360-lawfirm.com::66734be1-5795-40c6-be49-ecb929f3ccea" providerId="AD" clId="Web-{C04AE1F1-88BA-0E5F-4DBF-4342E0BB68A9}" dt="2022-07-29T11:39:49.642" v="4" actId="1076"/>
        <pc:sldMkLst>
          <pc:docMk/>
          <pc:sldMk cId="3490713746" sldId="260"/>
        </pc:sldMkLst>
        <pc:spChg chg="mod">
          <ac:chgData name="Andreas Bæksgaard Kotzareis" userId="S::anb@360-lawfirm.com::66734be1-5795-40c6-be49-ecb929f3ccea" providerId="AD" clId="Web-{C04AE1F1-88BA-0E5F-4DBF-4342E0BB68A9}" dt="2022-07-29T11:39:49.642" v="4" actId="1076"/>
          <ac:spMkLst>
            <pc:docMk/>
            <pc:sldMk cId="3490713746" sldId="260"/>
            <ac:spMk id="7" creationId="{5ECEFFC8-89BE-AFEB-759A-542C98763AD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29-07-2022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538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4"/>
          <p:cNvSpPr txBox="1">
            <a:spLocks noChangeArrowheads="1"/>
          </p:cNvSpPr>
          <p:nvPr/>
        </p:nvSpPr>
        <p:spPr bwMode="auto">
          <a:xfrm>
            <a:off x="1668037" y="2834268"/>
            <a:ext cx="581048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charset="0"/>
              </a:rPr>
              <a:t>Kapitel 18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charset="0"/>
              </a:rPr>
              <a:t>Handel med fast ejendom</a:t>
            </a:r>
            <a:endParaRPr lang="da-DK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468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57200" y="-171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2.4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Fortrydelsesret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7" name="Pladsholder til indhold 5">
            <a:extLst>
              <a:ext uri="{FF2B5EF4-FFF2-40B4-BE49-F238E27FC236}">
                <a16:creationId xmlns:a16="http://schemas.microsoft.com/office/drawing/2014/main" id="{068FC7E2-3018-CF4D-E866-78E87F3F19F0}"/>
              </a:ext>
            </a:extLst>
          </p:cNvPr>
          <p:cNvSpPr txBox="1">
            <a:spLocks/>
          </p:cNvSpPr>
          <p:nvPr/>
        </p:nvSpPr>
        <p:spPr>
          <a:xfrm>
            <a:off x="755576" y="1556792"/>
            <a:ext cx="684076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da-DK" sz="2000" b="0" dirty="0"/>
              <a:t>Fortrydelsesretten er en fravigelse af princippet om, at aftaler skal holdes</a:t>
            </a:r>
          </a:p>
          <a:p>
            <a:pPr fontAlgn="auto">
              <a:spcAft>
                <a:spcPts val="0"/>
              </a:spcAft>
            </a:pPr>
            <a:r>
              <a:rPr lang="da-DK" sz="2000" b="0" dirty="0"/>
              <a:t>En køber kan tilbagekalde sit tilbud indtil sælgers accept er kommet frem til køber, jf. LFFE § 7</a:t>
            </a:r>
          </a:p>
          <a:p>
            <a:pPr fontAlgn="auto">
              <a:spcAft>
                <a:spcPts val="0"/>
              </a:spcAft>
            </a:pPr>
            <a:r>
              <a:rPr lang="da-DK" sz="2000" b="0" dirty="0"/>
              <a:t>Efter aftalen er indgået kan køber fortryde handlen, jf. LFFE § 7 og § 8</a:t>
            </a:r>
          </a:p>
          <a:p>
            <a:pPr lvl="1" fontAlgn="auto">
              <a:spcAft>
                <a:spcPts val="0"/>
              </a:spcAft>
            </a:pPr>
            <a:r>
              <a:rPr lang="da-DK" sz="2000" b="0" dirty="0"/>
              <a:t>Meddelelse om fortrydelse skal gives til sælger inden 6 hverdage efter aftalen er indgået</a:t>
            </a:r>
          </a:p>
          <a:p>
            <a:pPr lvl="1" fontAlgn="auto">
              <a:spcAft>
                <a:spcPts val="0"/>
              </a:spcAft>
            </a:pPr>
            <a:r>
              <a:rPr lang="da-DK" sz="2000" b="0" dirty="0"/>
              <a:t>Køber skal samtidig betale en godtgørelse på 1 % af den nominelle købesum</a:t>
            </a:r>
          </a:p>
          <a:p>
            <a:pPr fontAlgn="auto">
              <a:spcAft>
                <a:spcPts val="0"/>
              </a:spcAft>
            </a:pPr>
            <a:r>
              <a:rPr lang="da-DK" sz="2000" b="0" dirty="0"/>
              <a:t>Sælger har ikke tilsvarende fortrydelsesret</a:t>
            </a:r>
          </a:p>
        </p:txBody>
      </p:sp>
    </p:spTree>
    <p:extLst>
      <p:ext uri="{BB962C8B-B14F-4D97-AF65-F5344CB8AC3E}">
        <p14:creationId xmlns:p14="http://schemas.microsoft.com/office/powerpoint/2010/main" val="2335540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57200" y="-24340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2.5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Finansiering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8" name="Pladsholder til indhold 5">
            <a:extLst>
              <a:ext uri="{FF2B5EF4-FFF2-40B4-BE49-F238E27FC236}">
                <a16:creationId xmlns:a16="http://schemas.microsoft.com/office/drawing/2014/main" id="{670876E7-947C-0029-5B4E-F1904D9DF5E2}"/>
              </a:ext>
            </a:extLst>
          </p:cNvPr>
          <p:cNvSpPr txBox="1">
            <a:spLocks/>
          </p:cNvSpPr>
          <p:nvPr/>
        </p:nvSpPr>
        <p:spPr>
          <a:xfrm>
            <a:off x="971600" y="1484784"/>
            <a:ext cx="6742955" cy="4525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da-DK" sz="2000" b="0" dirty="0"/>
              <a:t>Køber kan forberede finansiering af huskøb ved at få et lånebevis fra sin bank</a:t>
            </a:r>
          </a:p>
          <a:p>
            <a:pPr fontAlgn="auto">
              <a:spcAft>
                <a:spcPts val="0"/>
              </a:spcAft>
            </a:pPr>
            <a:r>
              <a:rPr lang="da-DK" sz="2000" b="0" dirty="0"/>
              <a:t>Banken skal yde rådgivning om finansiering af fast ejendom (se kapitel 19 om rådgivning)</a:t>
            </a:r>
          </a:p>
          <a:p>
            <a:pPr fontAlgn="auto">
              <a:spcAft>
                <a:spcPts val="0"/>
              </a:spcAft>
            </a:pPr>
            <a:r>
              <a:rPr lang="da-DK" sz="2000" b="0" dirty="0"/>
              <a:t>I en købsaftale kan parterne vælge:</a:t>
            </a:r>
          </a:p>
          <a:p>
            <a:pPr lvl="1" fontAlgn="auto">
              <a:spcAft>
                <a:spcPts val="0"/>
              </a:spcAft>
            </a:pPr>
            <a:r>
              <a:rPr lang="da-DK" sz="2000" b="0" dirty="0"/>
              <a:t>Kontanthandel: Købesummen betales til sælger ved at købers bank deponerer beløbet i sælgers bank</a:t>
            </a:r>
          </a:p>
          <a:p>
            <a:pPr lvl="1" fontAlgn="auto">
              <a:spcAft>
                <a:spcPts val="0"/>
              </a:spcAft>
            </a:pPr>
            <a:r>
              <a:rPr lang="da-DK" sz="2000" b="0" dirty="0"/>
              <a:t>Finansieret handel: Køber overtager sælgers lån i ejendommen – evt. nye lån, som køber har optaget i sælgers navn</a:t>
            </a:r>
          </a:p>
        </p:txBody>
      </p:sp>
    </p:spTree>
    <p:extLst>
      <p:ext uri="{BB962C8B-B14F-4D97-AF65-F5344CB8AC3E}">
        <p14:creationId xmlns:p14="http://schemas.microsoft.com/office/powerpoint/2010/main" val="2757999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5800" y="-24340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2.5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Finansiering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7" name="Pladsholder til indhold 5">
            <a:extLst>
              <a:ext uri="{FF2B5EF4-FFF2-40B4-BE49-F238E27FC236}">
                <a16:creationId xmlns:a16="http://schemas.microsoft.com/office/drawing/2014/main" id="{C0551031-A49B-998D-0B16-202F76CFBB38}"/>
              </a:ext>
            </a:extLst>
          </p:cNvPr>
          <p:cNvSpPr txBox="1">
            <a:spLocks/>
          </p:cNvSpPr>
          <p:nvPr/>
        </p:nvSpPr>
        <p:spPr>
          <a:xfrm>
            <a:off x="798513" y="1484785"/>
            <a:ext cx="7085856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da-DK" sz="2000" b="0" dirty="0"/>
              <a:t>Realkreditbelåning kan maksimalt udgøre 80 % af ejendommens værdi</a:t>
            </a:r>
          </a:p>
          <a:p>
            <a:pPr fontAlgn="auto">
              <a:spcAft>
                <a:spcPts val="0"/>
              </a:spcAft>
            </a:pPr>
            <a:r>
              <a:rPr lang="da-DK" sz="2000" b="0" dirty="0"/>
              <a:t>I forbindelse med optagelse af realkreditlån, skal man overveje:</a:t>
            </a:r>
          </a:p>
          <a:p>
            <a:pPr lvl="1" fontAlgn="auto">
              <a:spcAft>
                <a:spcPts val="0"/>
              </a:spcAft>
            </a:pPr>
            <a:r>
              <a:rPr lang="da-DK" sz="2000" b="0" dirty="0"/>
              <a:t>Løbetid (10, 20 eller 30 år)</a:t>
            </a:r>
          </a:p>
          <a:p>
            <a:pPr lvl="1" fontAlgn="auto">
              <a:spcAft>
                <a:spcPts val="0"/>
              </a:spcAft>
            </a:pPr>
            <a:r>
              <a:rPr lang="da-DK" sz="2000" b="0" dirty="0"/>
              <a:t>Afdragsfrihed (der betales kun renter på lånet og ikke afdrag)</a:t>
            </a:r>
          </a:p>
          <a:p>
            <a:pPr lvl="1" fontAlgn="auto">
              <a:spcAft>
                <a:spcPts val="0"/>
              </a:spcAft>
            </a:pPr>
            <a:r>
              <a:rPr lang="da-DK" sz="2000" b="0" dirty="0"/>
              <a:t>Fast eller variabel rente</a:t>
            </a:r>
          </a:p>
          <a:p>
            <a:pPr lvl="1" fontAlgn="auto">
              <a:spcAft>
                <a:spcPts val="0"/>
              </a:spcAft>
            </a:pPr>
            <a:r>
              <a:rPr lang="da-DK" sz="2000" b="0" dirty="0"/>
              <a:t>Kurssikring af lån</a:t>
            </a:r>
          </a:p>
        </p:txBody>
      </p:sp>
    </p:spTree>
    <p:extLst>
      <p:ext uri="{BB962C8B-B14F-4D97-AF65-F5344CB8AC3E}">
        <p14:creationId xmlns:p14="http://schemas.microsoft.com/office/powerpoint/2010/main" val="3083738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da-DK" sz="32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da-DK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2.6 Berigtigelse af skøde og refusionsopgørelse</a:t>
            </a:r>
            <a:endParaRPr lang="da-DK" sz="32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99592" y="1676397"/>
            <a:ext cx="7200800" cy="4128867"/>
          </a:xfrm>
        </p:spPr>
        <p:txBody>
          <a:bodyPr>
            <a:normAutofit/>
          </a:bodyPr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Købers advokat skal rådgive køber om handlen og gennemgå handlens væsentlige dokumenter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Advokaten skal sørge for at få tinglyst nyt skøde på ejendommen, for at sikre købers adkomst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Skødet vil få anmærkninger om sælgers endnu ikke aflyste lån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Efterhånden som sælgers lån bliver indfriet, vil anmærkningerne på skødet blive fjernet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Når skødet er anmærkningsfrit kan købesummen frigives til sælger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Advokat skal udarbejde refusionsopgørelse</a:t>
            </a:r>
          </a:p>
        </p:txBody>
      </p:sp>
    </p:spTree>
    <p:extLst>
      <p:ext uri="{BB962C8B-B14F-4D97-AF65-F5344CB8AC3E}">
        <p14:creationId xmlns:p14="http://schemas.microsoft.com/office/powerpoint/2010/main" val="3075095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27584" y="-24340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3. Mangler ved fast ejendom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520788"/>
            <a:ext cx="6696744" cy="3816424"/>
          </a:xfrm>
        </p:spPr>
        <p:txBody>
          <a:bodyPr>
            <a:normAutofit/>
          </a:bodyPr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En mangel ved en fast ejendom er typisk en defekt, som ikke burde være der i en ejendom med den alder til den pris. Hvad kunne køber med rimelighed forvente?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Uanset at sælger har fået udarbejdet tilstandsrapport mv., kan sælger være ansvarlig for mangler, fx:</a:t>
            </a:r>
          </a:p>
          <a:p>
            <a:pPr lvl="1" eaLnBrk="1" hangingPunct="1"/>
            <a:r>
              <a:rPr lang="da-DK" sz="2000" dirty="0"/>
              <a:t>Ulovlige bygningsindretninger</a:t>
            </a:r>
          </a:p>
          <a:p>
            <a:pPr lvl="1" eaLnBrk="1" hangingPunct="1"/>
            <a:r>
              <a:rPr lang="da-DK" sz="2000" dirty="0"/>
              <a:t>Hvis sælger har garanteret</a:t>
            </a:r>
          </a:p>
          <a:p>
            <a:pPr lvl="1" eaLnBrk="1" hangingPunct="1"/>
            <a:r>
              <a:rPr lang="da-DK" sz="2000" dirty="0"/>
              <a:t>Hvis sælger har handlet svigagtigt eller groft uagtsomt</a:t>
            </a:r>
          </a:p>
        </p:txBody>
      </p:sp>
    </p:spTree>
    <p:extLst>
      <p:ext uri="{BB962C8B-B14F-4D97-AF65-F5344CB8AC3E}">
        <p14:creationId xmlns:p14="http://schemas.microsoft.com/office/powerpoint/2010/main" val="277966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27584" y="-171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3. Mangler ved fast ejendom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580590"/>
            <a:ext cx="6336704" cy="3696819"/>
          </a:xfrm>
        </p:spPr>
        <p:txBody>
          <a:bodyPr>
            <a:noAutofit/>
          </a:bodyPr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Køber har en </a:t>
            </a:r>
            <a:r>
              <a:rPr lang="da-DK" sz="2000" b="1" dirty="0">
                <a:solidFill>
                  <a:schemeClr val="tx1"/>
                </a:solidFill>
              </a:rPr>
              <a:t>undersøgelsespligt</a:t>
            </a:r>
            <a:r>
              <a:rPr lang="da-DK" sz="2000" dirty="0">
                <a:solidFill>
                  <a:schemeClr val="tx1"/>
                </a:solidFill>
              </a:rPr>
              <a:t> – ved siden af sælgers oplysningspligt. Kunne køber have opdaget manglen ved at se sig for?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Mangler uden for bygningen er sælger ansvarlig for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Er der mangler ved den faste ejendom kan køber gøre misligholdelsesbeføjelser gældende:</a:t>
            </a:r>
          </a:p>
          <a:p>
            <a:pPr lvl="1" eaLnBrk="1" hangingPunct="1"/>
            <a:r>
              <a:rPr lang="da-DK" sz="1800" dirty="0"/>
              <a:t>Erstatning</a:t>
            </a:r>
          </a:p>
          <a:p>
            <a:pPr lvl="1" eaLnBrk="1" hangingPunct="1"/>
            <a:r>
              <a:rPr lang="da-DK" sz="1800" dirty="0"/>
              <a:t>Forholdsmæssigt afslag</a:t>
            </a:r>
          </a:p>
          <a:p>
            <a:pPr lvl="1" eaLnBrk="1" hangingPunct="1"/>
            <a:r>
              <a:rPr lang="da-DK" sz="1800" dirty="0"/>
              <a:t>Hæve handlet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Mangler forældes 3 år efter køber har opdaget manglen eller burde have opdaget den, men maksimalt 10 år</a:t>
            </a:r>
          </a:p>
        </p:txBody>
      </p:sp>
    </p:spTree>
    <p:extLst>
      <p:ext uri="{BB962C8B-B14F-4D97-AF65-F5344CB8AC3E}">
        <p14:creationId xmlns:p14="http://schemas.microsoft.com/office/powerpoint/2010/main" val="3105143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07265" y="-171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4.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Ejendomsmæglers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ansvar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755576" y="1448780"/>
            <a:ext cx="7056784" cy="3960440"/>
          </a:xfrm>
        </p:spPr>
        <p:txBody>
          <a:bodyPr>
            <a:noAutofit/>
          </a:bodyPr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Ejendomsmæglers rådgiveransvar vurderes efter almindelige erstatningsretlige principper</a:t>
            </a:r>
          </a:p>
          <a:p>
            <a:pPr lvl="1" eaLnBrk="1" hangingPunct="1"/>
            <a:r>
              <a:rPr lang="da-DK" sz="2000" dirty="0"/>
              <a:t>Professionsansvar, skærpet culpa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Ejendomsmægler objektivt ansvar, jf. LOFE § 47, hvis</a:t>
            </a:r>
          </a:p>
          <a:p>
            <a:pPr lvl="1" eaLnBrk="1" hangingPunct="1"/>
            <a:r>
              <a:rPr lang="da-DK" sz="2000" dirty="0"/>
              <a:t>Provenu er beregnet forkert</a:t>
            </a:r>
          </a:p>
          <a:p>
            <a:pPr lvl="1" eaLnBrk="1" hangingPunct="1"/>
            <a:r>
              <a:rPr lang="da-DK" sz="2000" dirty="0"/>
              <a:t>Beregning af </a:t>
            </a:r>
            <a:r>
              <a:rPr lang="da-DK" sz="2000" dirty="0" err="1"/>
              <a:t>ejerudgifter</a:t>
            </a:r>
            <a:r>
              <a:rPr lang="da-DK" sz="2000" dirty="0"/>
              <a:t> eller forslag til finansiering er forkert</a:t>
            </a:r>
          </a:p>
          <a:p>
            <a:pPr lvl="1" eaLnBrk="1" hangingPunct="1"/>
            <a:r>
              <a:rPr lang="da-DK" sz="2000" dirty="0"/>
              <a:t>Værdiansættelsen afviger meget</a:t>
            </a:r>
          </a:p>
          <a:p>
            <a:pPr lvl="1"/>
            <a:r>
              <a:rPr lang="da-DK" sz="2000" dirty="0"/>
              <a:t>Og forbrugeren er i god tro om fejlen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Forbruger kan klage til Klagenævnet for ejendomsformidling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Disciplinærnævnet for Ejendomsmægler træffer afgørelse i sager om overtrædelse af LOFE og god skik for ejendomsmæglere</a:t>
            </a:r>
          </a:p>
        </p:txBody>
      </p:sp>
    </p:spTree>
    <p:extLst>
      <p:ext uri="{BB962C8B-B14F-4D97-AF65-F5344CB8AC3E}">
        <p14:creationId xmlns:p14="http://schemas.microsoft.com/office/powerpoint/2010/main" val="3974348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55576" y="-171400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da-DK" sz="32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da-DK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Handel med fast ejendom kapitel 18</a:t>
            </a:r>
            <a:endParaRPr lang="da-DK" sz="32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57878" y="1278012"/>
            <a:ext cx="6048672" cy="410445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eaLnBrk="1" hangingPunct="1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I kapitel 18 gennemgås</a:t>
            </a:r>
            <a:r>
              <a:rPr lang="da-DK" sz="2000" dirty="0">
                <a:solidFill>
                  <a:schemeClr val="tx1"/>
                </a:solidFill>
              </a:rPr>
              <a:t>: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Lovgivning og aktører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Gennemgang af en ejendomshandel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Mangler ved fast ejendom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Ejendomsmæglers ansvar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da-DK" sz="2000" dirty="0">
              <a:solidFill>
                <a:schemeClr val="tx1"/>
              </a:solidFill>
            </a:endParaRPr>
          </a:p>
          <a:p>
            <a:pPr algn="l" eaLnBrk="1" hangingPunct="1"/>
            <a:r>
              <a:rPr lang="da-DK" sz="1600" dirty="0">
                <a:solidFill>
                  <a:schemeClr val="tx1"/>
                </a:solidFill>
              </a:rPr>
              <a:t>(Aftaleret – se kapitel 2)</a:t>
            </a:r>
          </a:p>
          <a:p>
            <a:pPr algn="l" eaLnBrk="1" hangingPunct="1"/>
            <a:r>
              <a:rPr lang="da-DK" sz="1600" dirty="0">
                <a:solidFill>
                  <a:schemeClr val="tx1"/>
                </a:solidFill>
              </a:rPr>
              <a:t>(Køb - se kapitel 6)</a:t>
            </a:r>
          </a:p>
          <a:p>
            <a:pPr algn="l" eaLnBrk="1" hangingPunct="1"/>
            <a:r>
              <a:rPr lang="da-DK" sz="1600" dirty="0">
                <a:solidFill>
                  <a:schemeClr val="tx1"/>
                </a:solidFill>
              </a:rPr>
              <a:t>(Rådgiveransvar – se kapitel 19)</a:t>
            </a:r>
          </a:p>
        </p:txBody>
      </p:sp>
    </p:spTree>
    <p:extLst>
      <p:ext uri="{BB962C8B-B14F-4D97-AF65-F5344CB8AC3E}">
        <p14:creationId xmlns:p14="http://schemas.microsoft.com/office/powerpoint/2010/main" val="3345619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57200" y="-243408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1. Lovgivning og aktører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7" name="Pladsholder til indhold 5">
            <a:extLst>
              <a:ext uri="{FF2B5EF4-FFF2-40B4-BE49-F238E27FC236}">
                <a16:creationId xmlns:a16="http://schemas.microsoft.com/office/drawing/2014/main" id="{5ECEFFC8-89BE-AFEB-759A-542C98763AD4}"/>
              </a:ext>
            </a:extLst>
          </p:cNvPr>
          <p:cNvSpPr txBox="1">
            <a:spLocks/>
          </p:cNvSpPr>
          <p:nvPr/>
        </p:nvSpPr>
        <p:spPr>
          <a:xfrm>
            <a:off x="978674" y="1300677"/>
            <a:ext cx="7931150" cy="5327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charset="0"/>
              <a:buNone/>
            </a:pPr>
            <a:r>
              <a:rPr lang="da-DK" sz="2000" b="1" dirty="0"/>
              <a:t>Lovgivning:</a:t>
            </a:r>
          </a:p>
          <a:p>
            <a:pPr fontAlgn="auto">
              <a:spcAft>
                <a:spcPts val="0"/>
              </a:spcAft>
            </a:pPr>
            <a:r>
              <a:rPr lang="da-DK" sz="2000" b="0" dirty="0"/>
              <a:t>(Aftaleloven, købeloven)</a:t>
            </a:r>
          </a:p>
          <a:p>
            <a:pPr fontAlgn="auto">
              <a:spcAft>
                <a:spcPts val="0"/>
              </a:spcAft>
            </a:pPr>
            <a:r>
              <a:rPr lang="da-DK" sz="2000" b="0" dirty="0"/>
              <a:t>Lov om formidling af fast ejendom (LOFE)</a:t>
            </a:r>
          </a:p>
          <a:p>
            <a:pPr fontAlgn="auto">
              <a:spcAft>
                <a:spcPts val="0"/>
              </a:spcAft>
            </a:pPr>
            <a:r>
              <a:rPr lang="da-DK" sz="2000" b="0" dirty="0"/>
              <a:t>Lov om forbrugerbeskyttelse ved erhvervelse af fast ejendom (LFFE)</a:t>
            </a:r>
          </a:p>
          <a:p>
            <a:pPr fontAlgn="auto">
              <a:spcAft>
                <a:spcPts val="0"/>
              </a:spcAft>
              <a:buFont typeface="Arial" charset="0"/>
              <a:buNone/>
            </a:pPr>
            <a:r>
              <a:rPr lang="da-DK" sz="2000" b="1" dirty="0"/>
              <a:t>Aktører </a:t>
            </a:r>
            <a:r>
              <a:rPr lang="da-DK" sz="2000" b="0" dirty="0"/>
              <a:t>(se fig. 18.1):</a:t>
            </a:r>
          </a:p>
          <a:p>
            <a:pPr fontAlgn="auto">
              <a:spcAft>
                <a:spcPts val="0"/>
              </a:spcAft>
            </a:pPr>
            <a:r>
              <a:rPr lang="da-DK" sz="2000" b="0" dirty="0"/>
              <a:t>Sælger: </a:t>
            </a:r>
          </a:p>
          <a:p>
            <a:pPr lvl="1" fontAlgn="auto">
              <a:spcAft>
                <a:spcPts val="0"/>
              </a:spcAft>
            </a:pPr>
            <a:r>
              <a:rPr lang="da-DK" sz="2000" b="0" dirty="0"/>
              <a:t>Ejendomsmægler, bank, realkreditinstitut, bygningssagkyndig, forsikringsselskab</a:t>
            </a:r>
          </a:p>
          <a:p>
            <a:pPr fontAlgn="auto">
              <a:spcAft>
                <a:spcPts val="0"/>
              </a:spcAft>
            </a:pPr>
            <a:r>
              <a:rPr lang="da-DK" sz="2000" b="0" dirty="0"/>
              <a:t>Køber:</a:t>
            </a:r>
          </a:p>
          <a:p>
            <a:pPr lvl="1" fontAlgn="auto">
              <a:spcAft>
                <a:spcPts val="0"/>
              </a:spcAft>
            </a:pPr>
            <a:r>
              <a:rPr lang="da-DK" sz="2000" b="0" dirty="0"/>
              <a:t>Advokat, bank, realkreditinstitut, bygningssagkyndig, forsikringsselskab</a:t>
            </a:r>
          </a:p>
        </p:txBody>
      </p:sp>
    </p:spTree>
    <p:extLst>
      <p:ext uri="{BB962C8B-B14F-4D97-AF65-F5344CB8AC3E}">
        <p14:creationId xmlns:p14="http://schemas.microsoft.com/office/powerpoint/2010/main" val="349071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55576" y="-24340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da-DK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2. Gennemgang af en ejendomshandel</a:t>
            </a:r>
            <a:endParaRPr lang="da-DK" sz="32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971600" y="1556792"/>
            <a:ext cx="5616624" cy="4248472"/>
          </a:xfrm>
        </p:spPr>
        <p:txBody>
          <a:bodyPr>
            <a:normAutofit/>
          </a:bodyPr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Gennemgang af en typisk handel – køb af privat bolig med hjælp fra ejendomsmægler og advokat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Alle aktørerne har forskellige roller og skal koordinere indsatsen, før bolighandlen er på plads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Det kan være afgørende at tingene sker i den rigtige rækkefølge, på det rigtige tidspunkt</a:t>
            </a:r>
          </a:p>
        </p:txBody>
      </p:sp>
    </p:spTree>
    <p:extLst>
      <p:ext uri="{BB962C8B-B14F-4D97-AF65-F5344CB8AC3E}">
        <p14:creationId xmlns:p14="http://schemas.microsoft.com/office/powerpoint/2010/main" val="76566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-24340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2.1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Formidlingsaftale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708735" y="1592796"/>
            <a:ext cx="6480720" cy="3672408"/>
          </a:xfrm>
        </p:spPr>
        <p:txBody>
          <a:bodyPr>
            <a:normAutofit/>
          </a:bodyPr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Indgås mellem sælger og ejendomsmægler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Skal indeholde betingelser om salgspris, annoncering og mæglers salær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Skal overholde reglerne i LOFE § 29 og formidlingsbekendtgørelsen § 2 og 3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Aftalen kan højst løbe i 6 måneder og kan herefter forlænges 3 måneder ad gangen, hvis vederlag er afhængig af resultatet, LOFE § 31</a:t>
            </a:r>
          </a:p>
        </p:txBody>
      </p:sp>
    </p:spTree>
    <p:extLst>
      <p:ext uri="{BB962C8B-B14F-4D97-AF65-F5344CB8AC3E}">
        <p14:creationId xmlns:p14="http://schemas.microsoft.com/office/powerpoint/2010/main" val="3739972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14077" y="-31541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2.1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Formidlingsaftale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7" name="Pladsholder til indhold 5">
            <a:extLst>
              <a:ext uri="{FF2B5EF4-FFF2-40B4-BE49-F238E27FC236}">
                <a16:creationId xmlns:a16="http://schemas.microsoft.com/office/drawing/2014/main" id="{DC526FDE-61CE-114E-C861-614967C6A327}"/>
              </a:ext>
            </a:extLst>
          </p:cNvPr>
          <p:cNvSpPr txBox="1">
            <a:spLocks/>
          </p:cNvSpPr>
          <p:nvPr/>
        </p:nvSpPr>
        <p:spPr>
          <a:xfrm>
            <a:off x="827584" y="1412875"/>
            <a:ext cx="8002587" cy="40322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charset="0"/>
              <a:buNone/>
            </a:pPr>
            <a:r>
              <a:rPr lang="da-DK" sz="2400" b="0" dirty="0"/>
              <a:t>Når der er indgået formidlingsaftale skal ejendomsmægler: </a:t>
            </a:r>
          </a:p>
          <a:p>
            <a:pPr fontAlgn="auto">
              <a:spcAft>
                <a:spcPts val="0"/>
              </a:spcAft>
            </a:pPr>
            <a:r>
              <a:rPr lang="da-DK" sz="2400" b="0" dirty="0"/>
              <a:t>Varetage sælgers interesser og rådgive sælger, herunder</a:t>
            </a:r>
          </a:p>
          <a:p>
            <a:pPr lvl="1" fontAlgn="auto">
              <a:spcAft>
                <a:spcPts val="0"/>
              </a:spcAft>
            </a:pPr>
            <a:r>
              <a:rPr lang="da-DK" b="0" dirty="0"/>
              <a:t>Værdiansætte ejendommen og fastsætte prisen</a:t>
            </a:r>
          </a:p>
          <a:p>
            <a:pPr lvl="1" fontAlgn="auto">
              <a:spcAft>
                <a:spcPts val="0"/>
              </a:spcAft>
            </a:pPr>
            <a:r>
              <a:rPr lang="da-DK" b="0" dirty="0"/>
              <a:t>Udarbejde finansieringsforslag</a:t>
            </a:r>
          </a:p>
          <a:p>
            <a:pPr lvl="1" fontAlgn="auto">
              <a:spcAft>
                <a:spcPts val="0"/>
              </a:spcAft>
            </a:pPr>
            <a:r>
              <a:rPr lang="da-DK" b="0" dirty="0"/>
              <a:t>Beregne sælgers provenu</a:t>
            </a:r>
          </a:p>
          <a:p>
            <a:pPr lvl="1" fontAlgn="auto">
              <a:spcAft>
                <a:spcPts val="0"/>
              </a:spcAft>
            </a:pPr>
            <a:r>
              <a:rPr lang="da-DK" b="0" dirty="0"/>
              <a:t>Udarbejde salgsopstilling og udkast til købsaftale</a:t>
            </a:r>
          </a:p>
          <a:p>
            <a:pPr fontAlgn="auto">
              <a:spcAft>
                <a:spcPts val="0"/>
              </a:spcAft>
            </a:pPr>
            <a:r>
              <a:rPr lang="da-DK" sz="2400" b="0" dirty="0"/>
              <a:t>Salgsmaterialet er en opfordring til at afgive tilbud</a:t>
            </a:r>
          </a:p>
          <a:p>
            <a:pPr fontAlgn="auto">
              <a:spcAft>
                <a:spcPts val="0"/>
              </a:spcAft>
            </a:pPr>
            <a:r>
              <a:rPr lang="da-DK" sz="2400" b="0" dirty="0"/>
              <a:t>Give køber alle de relevante oplysninger</a:t>
            </a:r>
          </a:p>
          <a:p>
            <a:pPr fontAlgn="auto">
              <a:spcAft>
                <a:spcPts val="0"/>
              </a:spcAft>
            </a:pPr>
            <a:r>
              <a:rPr lang="da-DK" sz="2400" b="0" dirty="0"/>
              <a:t>Ejendomsmægler må ikke rådgive både sælger og køber, </a:t>
            </a:r>
            <a:br>
              <a:rPr lang="da-DK" sz="2400" b="0" dirty="0"/>
            </a:br>
            <a:r>
              <a:rPr lang="da-DK" sz="2400" b="0" dirty="0"/>
              <a:t>jf. LOFE § 26</a:t>
            </a:r>
          </a:p>
          <a:p>
            <a:pPr fontAlgn="auto">
              <a:spcAft>
                <a:spcPts val="0"/>
              </a:spcAft>
            </a:pPr>
            <a:endParaRPr lang="da-DK" b="0" dirty="0"/>
          </a:p>
        </p:txBody>
      </p:sp>
    </p:spTree>
    <p:extLst>
      <p:ext uri="{BB962C8B-B14F-4D97-AF65-F5344CB8AC3E}">
        <p14:creationId xmlns:p14="http://schemas.microsoft.com/office/powerpoint/2010/main" val="2336147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2.2 </a:t>
            </a:r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Tilstandsrapport</a:t>
            </a:r>
            <a:r>
              <a:rPr lang="en-GB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, el-</a:t>
            </a:r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tjek</a:t>
            </a:r>
            <a:r>
              <a:rPr lang="en-GB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og</a:t>
            </a:r>
            <a:r>
              <a:rPr lang="en-GB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ejerskifteforsikring</a:t>
            </a:r>
            <a:endParaRPr lang="en-GB" sz="3200" dirty="0">
              <a:solidFill>
                <a:schemeClr val="tx2"/>
              </a:solidFill>
            </a:endParaRPr>
          </a:p>
        </p:txBody>
      </p:sp>
      <p:sp>
        <p:nvSpPr>
          <p:cNvPr id="7" name="Pladsholder til indhold 5">
            <a:extLst>
              <a:ext uri="{FF2B5EF4-FFF2-40B4-BE49-F238E27FC236}">
                <a16:creationId xmlns:a16="http://schemas.microsoft.com/office/drawing/2014/main" id="{B369FA74-56EA-CC80-26F0-1EA4B856FD53}"/>
              </a:ext>
            </a:extLst>
          </p:cNvPr>
          <p:cNvSpPr txBox="1">
            <a:spLocks/>
          </p:cNvSpPr>
          <p:nvPr/>
        </p:nvSpPr>
        <p:spPr>
          <a:xfrm>
            <a:off x="827584" y="1628800"/>
            <a:ext cx="8002587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da-DK" sz="2000" b="0" dirty="0"/>
              <a:t>Sælger kan få udarbejdet tilstandsrapport af bygningssagkyndig</a:t>
            </a:r>
          </a:p>
          <a:p>
            <a:pPr fontAlgn="auto">
              <a:spcAft>
                <a:spcPts val="0"/>
              </a:spcAft>
            </a:pPr>
            <a:r>
              <a:rPr lang="da-DK" sz="2000" b="0" dirty="0"/>
              <a:t>Bygningssagkyndig gennemgår bygninger men ikke grunden og installationer uden for bygningen</a:t>
            </a:r>
          </a:p>
          <a:p>
            <a:pPr fontAlgn="auto">
              <a:spcAft>
                <a:spcPts val="0"/>
              </a:spcAft>
            </a:pPr>
            <a:r>
              <a:rPr lang="da-DK" sz="2000" b="0" dirty="0"/>
              <a:t>Den bygningssagkyndige ser efter synlige mangler – ikke de skjulte mangler</a:t>
            </a:r>
          </a:p>
          <a:p>
            <a:pPr fontAlgn="auto">
              <a:spcAft>
                <a:spcPts val="0"/>
              </a:spcAft>
            </a:pPr>
            <a:r>
              <a:rPr lang="da-DK" sz="2000" b="0" dirty="0"/>
              <a:t>Alle fejl og mangler gives karakter </a:t>
            </a:r>
            <a:r>
              <a:rPr lang="da-DK" sz="1600" b="0" dirty="0"/>
              <a:t>(se fig. 18.2)</a:t>
            </a:r>
          </a:p>
          <a:p>
            <a:pPr fontAlgn="auto">
              <a:spcAft>
                <a:spcPts val="0"/>
              </a:spcAft>
            </a:pPr>
            <a:r>
              <a:rPr lang="da-DK" sz="2000" b="0" dirty="0"/>
              <a:t>Sælger har loyal oplysningspligt og skal supplere tilstandsrapporten med alle de relevante forhold, han kender til</a:t>
            </a:r>
          </a:p>
          <a:p>
            <a:pPr fontAlgn="auto">
              <a:spcAft>
                <a:spcPts val="0"/>
              </a:spcAft>
            </a:pPr>
            <a:r>
              <a:rPr lang="da-DK" sz="2000" b="0" dirty="0"/>
              <a:t>El-tjek skal foretages af autoriseret elinstallatør</a:t>
            </a:r>
          </a:p>
          <a:p>
            <a:pPr fontAlgn="auto">
              <a:spcAft>
                <a:spcPts val="0"/>
              </a:spcAft>
            </a:pPr>
            <a:endParaRPr lang="da-DK" b="0" dirty="0"/>
          </a:p>
        </p:txBody>
      </p:sp>
    </p:spTree>
    <p:extLst>
      <p:ext uri="{BB962C8B-B14F-4D97-AF65-F5344CB8AC3E}">
        <p14:creationId xmlns:p14="http://schemas.microsoft.com/office/powerpoint/2010/main" val="2855361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type="subTitle" idx="1"/>
          </p:nvPr>
        </p:nvSpPr>
        <p:spPr>
          <a:xfrm>
            <a:off x="806896" y="1628800"/>
            <a:ext cx="6645424" cy="3384376"/>
          </a:xfrm>
        </p:spPr>
        <p:txBody>
          <a:bodyPr>
            <a:noAutofit/>
          </a:bodyPr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På baggrund af tilstandsrapport og elinstallationsrapport indhentes et tilbud om ejerskifteforsikring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Sælger er fri for ansvar for fejl og mangler ved den faste ejendom (jf. LFFE § 2), hvis:</a:t>
            </a:r>
          </a:p>
          <a:p>
            <a:pPr lvl="1" eaLnBrk="1" hangingPunct="1"/>
            <a:r>
              <a:rPr lang="da-DK" sz="2000" dirty="0"/>
              <a:t>Køber har modtaget tilstandsrapport, som er mindre end 6 mdr. gammel</a:t>
            </a:r>
          </a:p>
          <a:p>
            <a:pPr lvl="1" eaLnBrk="1" hangingPunct="1"/>
            <a:r>
              <a:rPr lang="da-DK" sz="2000" dirty="0"/>
              <a:t>Køber har modtaget en elinstallationsrapport, som er mindre end 1 år gammel</a:t>
            </a:r>
          </a:p>
          <a:p>
            <a:pPr lvl="1" eaLnBrk="1" hangingPunct="1"/>
            <a:r>
              <a:rPr lang="da-DK" sz="2000" dirty="0"/>
              <a:t>Køber samtidig har modtaget tilbud på en ejerskifteforsikring</a:t>
            </a:r>
          </a:p>
          <a:p>
            <a:pPr lvl="1" eaLnBrk="1" hangingPunct="1"/>
            <a:r>
              <a:rPr lang="da-DK" sz="2000" dirty="0"/>
              <a:t>Køber har modtaget tilbud fra sælger om betaling af ½ præmie på 5-årig forsikring</a:t>
            </a:r>
          </a:p>
        </p:txBody>
      </p:sp>
      <p:sp>
        <p:nvSpPr>
          <p:cNvPr id="3" name="Titel 4"/>
          <p:cNvSpPr txBox="1">
            <a:spLocks/>
          </p:cNvSpPr>
          <p:nvPr/>
        </p:nvSpPr>
        <p:spPr bwMode="auto">
          <a:xfrm>
            <a:off x="806896" y="18950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a-DK" sz="3200" b="1" dirty="0">
                <a:solidFill>
                  <a:schemeClr val="tx2"/>
                </a:solidFill>
                <a:latin typeface="Arial" charset="0"/>
                <a:cs typeface="Arial" charset="0"/>
              </a:rPr>
              <a:t>2.2 Tilstandsrapport, el-tjek og ejerskifteforsikring</a:t>
            </a:r>
            <a:endParaRPr lang="da-DK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392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539552" y="-24340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2.3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Købsaftale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6912768" cy="3384376"/>
          </a:xfrm>
        </p:spPr>
        <p:txBody>
          <a:bodyPr>
            <a:noAutofit/>
          </a:bodyPr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Ejendomsmægler udfærdiger købsaftale, jf. LOFE § 37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Udarbejdes på baggrund af standardkøbsaftale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Fravigelser fra standarden skal fremhæves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Der indsættes ofte et advokat og/eller et finansieringsforbehold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Købsaftalen gennemses af købers advokat</a:t>
            </a:r>
          </a:p>
        </p:txBody>
      </p:sp>
    </p:spTree>
    <p:extLst>
      <p:ext uri="{BB962C8B-B14F-4D97-AF65-F5344CB8AC3E}">
        <p14:creationId xmlns:p14="http://schemas.microsoft.com/office/powerpoint/2010/main" val="2016178408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A8BDEC2A0382499A97AB9D16D14A05" ma:contentTypeVersion="24" ma:contentTypeDescription="Opret et nyt dokument." ma:contentTypeScope="" ma:versionID="11a9dc9837ce863fe7902377bb77f832">
  <xsd:schema xmlns:xsd="http://www.w3.org/2001/XMLSchema" xmlns:xs="http://www.w3.org/2001/XMLSchema" xmlns:p="http://schemas.microsoft.com/office/2006/metadata/properties" xmlns:ns2="774c94e9-627f-4924-af40-1b5783001916" xmlns:ns3="6ee38164-105e-453e-b19e-1cc9a418d0fc" targetNamespace="http://schemas.microsoft.com/office/2006/metadata/properties" ma:root="true" ma:fieldsID="b7b9fcad53216cf112360ba1fef86167" ns2:_="" ns3:_="">
    <xsd:import namespace="774c94e9-627f-4924-af40-1b5783001916"/>
    <xsd:import namespace="6ee38164-105e-453e-b19e-1cc9a418d0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Godkendt_x002f_kla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c94e9-627f-4924-af40-1b57830019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hidden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5" nillable="true" ma:displayName="Tags" ma:hidden="true" ma:internalName="MediaServiceAutoTags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LengthInSeconds" ma:index="19" nillable="true" ma:displayName="Length (seconds)" ma:hidden="true" ma:internalName="MediaLengthInSeconds" ma:readOnly="true">
      <xsd:simpleType>
        <xsd:restriction base="dms:Unknown"/>
      </xsd:simpleType>
    </xsd:element>
    <xsd:element name="Godkendt_x002f_klar" ma:index="21" nillable="true" ma:displayName="Godkendt/klar" ma:internalName="Godkendt_x002f_klar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bab7b2e4-d6a2-452a-a506-352d5f200b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38164-105e-453e-b19e-1cc9a418d0f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t med detaljer" ma:hidden="true" ma:internalName="SharedWithDetails" ma:readOnly="true">
      <xsd:simpleType>
        <xsd:restriction base="dms:Note"/>
      </xsd:simpleType>
    </xsd:element>
    <xsd:element name="TaxCatchAll" ma:index="24" nillable="true" ma:displayName="Taxonomy Catch All Column" ma:hidden="true" ma:list="{c70cc06f-aeac-43e6-9ee5-90bc35c9a438}" ma:internalName="TaxCatchAll" ma:showField="CatchAllData" ma:web="6ee38164-105e-453e-b19e-1cc9a418d0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4c94e9-627f-4924-af40-1b5783001916">
      <Terms xmlns="http://schemas.microsoft.com/office/infopath/2007/PartnerControls"/>
    </lcf76f155ced4ddcb4097134ff3c332f>
    <TaxCatchAll xmlns="6ee38164-105e-453e-b19e-1cc9a418d0fc" xsi:nil="true"/>
    <Godkendt_x002f_klar xmlns="774c94e9-627f-4924-af40-1b5783001916" xsi:nil="true"/>
  </documentManagement>
</p:properties>
</file>

<file path=customXml/itemProps1.xml><?xml version="1.0" encoding="utf-8"?>
<ds:datastoreItem xmlns:ds="http://schemas.openxmlformats.org/officeDocument/2006/customXml" ds:itemID="{FB60616C-9040-4704-B97E-5F752C72CA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31015B-70E4-41CB-9D19-B79746CA2A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4c94e9-627f-4924-af40-1b5783001916"/>
    <ds:schemaRef ds:uri="6ee38164-105e-453e-b19e-1cc9a418d0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B318DD-83C6-4434-BB5A-FAB6DF9E7795}">
  <ds:schemaRefs>
    <ds:schemaRef ds:uri="http://schemas.microsoft.com/office/2006/metadata/properties"/>
    <ds:schemaRef ds:uri="http://schemas.microsoft.com/office/infopath/2007/PartnerControls"/>
    <ds:schemaRef ds:uri="774c94e9-627f-4924-af40-1b5783001916"/>
    <ds:schemaRef ds:uri="6ee38164-105e-453e-b19e-1cc9a418d0f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16359</TotalTime>
  <Words>987</Words>
  <Application>Microsoft Office PowerPoint</Application>
  <PresentationFormat>Skærmshow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Slidetitler</vt:lpstr>
      </vt:variant>
      <vt:variant>
        <vt:i4>16</vt:i4>
      </vt:variant>
    </vt:vector>
  </HeadingPairs>
  <TitlesOfParts>
    <vt:vector size="19" baseType="lpstr"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Benedikte Bergkrantz</cp:lastModifiedBy>
  <cp:revision>237</cp:revision>
  <cp:lastPrinted>2022-03-08T16:56:00Z</cp:lastPrinted>
  <dcterms:created xsi:type="dcterms:W3CDTF">2012-08-31T07:41:01Z</dcterms:created>
  <dcterms:modified xsi:type="dcterms:W3CDTF">2022-07-29T11:39:53Z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0x01010065A8BDEC2A0382499A97AB9D16D14A05</vt:lpwstr>
  </property>
  <property fmtid="{D5CDD505-2E9C-101B-9397-08002B2CF9AE}" pid="3" name="MediaServiceImageTags">
    <vt:lpwstr/>
  </property>
</Properties>
</file>