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2184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18-06-2018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18-06-2018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18-06-2018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18-06-2018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18-06-2018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18-06-2018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18-06-2018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18-06-2018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18-06-2018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18-06-2018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18-06-2018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48"/>
            <a:ext cx="1000265" cy="6611273"/>
          </a:xfrm>
          <a:prstGeom prst="rect">
            <a:avLst/>
          </a:prstGeom>
        </p:spPr>
      </p:pic>
      <p:pic>
        <p:nvPicPr>
          <p:cNvPr id="2050" name="Picture 2" descr="K:\6 Trojka\Nye udgaver 2017\PowerPoints - Trojka.dk 2017\Diasmaster\2017-07-19_191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7253"/>
            <a:ext cx="9144000" cy="54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boks 1"/>
          <p:cNvSpPr txBox="1"/>
          <p:nvPr userDrawn="1"/>
        </p:nvSpPr>
        <p:spPr>
          <a:xfrm>
            <a:off x="1052836" y="6431748"/>
            <a:ext cx="4311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Logistik &amp; </a:t>
            </a:r>
            <a:r>
              <a:rPr lang="da-DK" sz="1600" dirty="0" err="1" smtClean="0">
                <a:solidFill>
                  <a:schemeClr val="bg1"/>
                </a:solidFill>
              </a:rPr>
              <a:t>supply</a:t>
            </a:r>
            <a:r>
              <a:rPr lang="da-DK" sz="1600" dirty="0" smtClean="0">
                <a:solidFill>
                  <a:schemeClr val="bg1"/>
                </a:solidFill>
              </a:rPr>
              <a:t> </a:t>
            </a:r>
            <a:r>
              <a:rPr lang="da-DK" sz="1600" dirty="0" err="1" smtClean="0">
                <a:solidFill>
                  <a:schemeClr val="bg1"/>
                </a:solidFill>
              </a:rPr>
              <a:t>chain</a:t>
            </a:r>
            <a:r>
              <a:rPr lang="da-DK" sz="1600" dirty="0" smtClean="0">
                <a:solidFill>
                  <a:schemeClr val="bg1"/>
                </a:solidFill>
              </a:rPr>
              <a:t> management – 3. udgave</a:t>
            </a:r>
            <a:endParaRPr lang="da-DK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18-06-2018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18-06-2018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18-06-2018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18-06-2018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18-06-2018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18-06-2018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18-06-2018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18-06-2018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18-06-2018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18-06-2018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18-06-2018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18-06-2018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18-06-2018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18-06-2018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07" y="1927223"/>
            <a:ext cx="8007833" cy="24263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81" y="1484784"/>
            <a:ext cx="7990686" cy="35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27" y="404664"/>
            <a:ext cx="7870178" cy="558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65" y="1343488"/>
            <a:ext cx="7544853" cy="381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77" y="404664"/>
            <a:ext cx="7696798" cy="548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096" y="131781"/>
            <a:ext cx="6495052" cy="605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149" y="117895"/>
            <a:ext cx="6801800" cy="602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50" y="1634821"/>
            <a:ext cx="7994973" cy="295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5" y="404664"/>
            <a:ext cx="8068325" cy="556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8640"/>
            <a:ext cx="7802064" cy="598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12776"/>
            <a:ext cx="7141890" cy="37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20227"/>
            <a:ext cx="7910665" cy="514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0648"/>
            <a:ext cx="7715375" cy="596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87" y="692696"/>
            <a:ext cx="8087854" cy="513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46" y="908720"/>
            <a:ext cx="7817307" cy="466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785" y="188640"/>
            <a:ext cx="7341943" cy="596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7906854" cy="427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2" y="1124744"/>
            <a:ext cx="8092618" cy="42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8640"/>
            <a:ext cx="6174967" cy="602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139" y="836712"/>
            <a:ext cx="7696798" cy="467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0</Words>
  <Application>Microsoft Office PowerPoint</Application>
  <PresentationFormat>Skærmshow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20</vt:i4>
      </vt:variant>
    </vt:vector>
  </HeadingPairs>
  <TitlesOfParts>
    <vt:vector size="22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20</cp:revision>
  <dcterms:created xsi:type="dcterms:W3CDTF">2015-07-14T11:20:10Z</dcterms:created>
  <dcterms:modified xsi:type="dcterms:W3CDTF">2018-06-18T11:31:57Z</dcterms:modified>
</cp:coreProperties>
</file>