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7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10-07-2017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10-07-2017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42937"/>
            <a:ext cx="7896375" cy="2349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36" y="1720861"/>
            <a:ext cx="7913523" cy="313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7887802" cy="375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7371951" cy="46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70" y="1351159"/>
            <a:ext cx="7866367" cy="3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61425"/>
            <a:ext cx="7986399" cy="32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8639"/>
            <a:ext cx="4554539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5" y="980728"/>
            <a:ext cx="7151893" cy="46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2017-07-10T13:06:43Z</dcterms:modified>
</cp:coreProperties>
</file>