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88" r:id="rId3"/>
    <p:sldId id="289" r:id="rId4"/>
    <p:sldId id="290" r:id="rId5"/>
    <p:sldId id="291" r:id="rId6"/>
    <p:sldId id="292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115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682" y="620688"/>
            <a:ext cx="60857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7556519" cy="49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79500"/>
            <a:ext cx="6326204" cy="552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61857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264" y="797633"/>
            <a:ext cx="7235200" cy="522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5623828" cy="58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</Words>
  <Application>Microsoft Office PowerPoint</Application>
  <PresentationFormat>Skærmshow (4:3)</PresentationFormat>
  <Paragraphs>6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39</cp:revision>
  <dcterms:created xsi:type="dcterms:W3CDTF">2010-03-05T11:28:55Z</dcterms:created>
  <dcterms:modified xsi:type="dcterms:W3CDTF">2016-10-31T09:05:15Z</dcterms:modified>
</cp:coreProperties>
</file>