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50" y="2089065"/>
            <a:ext cx="7982112" cy="23406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89" y="1623745"/>
            <a:ext cx="7990686" cy="315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53" y="188640"/>
            <a:ext cx="6895158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4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3</vt:i4>
      </vt:variant>
    </vt:vector>
  </HeadingPairs>
  <TitlesOfParts>
    <vt:vector size="5" baseType="lpstr"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12</cp:revision>
  <dcterms:created xsi:type="dcterms:W3CDTF">2015-07-14T11:20:10Z</dcterms:created>
  <dcterms:modified xsi:type="dcterms:W3CDTF">2017-07-12T10:09:15Z</dcterms:modified>
</cp:coreProperties>
</file>