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6 Trojka\Nye udgaver 2017\PowerPoints - Trojka.dk 2017\Diasmaster\2017-07-19_191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253"/>
            <a:ext cx="9144000" cy="5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115616" y="116632"/>
            <a:ext cx="7920880" cy="6120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52155" y="6431749"/>
            <a:ext cx="3663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Virksomhedsøkonomi B &amp; A1 – 1.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2051" name="Picture 3" descr="K:\6 Trojka\Nye udgaver 2017\PowerPoints - Trojka.dk 2017\Diasmaster\2017-07-19_191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6418" cy="63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04" y="1998309"/>
            <a:ext cx="8016407" cy="2399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942101" cy="49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85" y="1060020"/>
            <a:ext cx="7670601" cy="43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8048"/>
            <a:ext cx="7928765" cy="54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99" y="1599969"/>
            <a:ext cx="7988781" cy="32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62" y="1123961"/>
            <a:ext cx="7710611" cy="410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48" y="1568654"/>
            <a:ext cx="8015454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76" y="996217"/>
            <a:ext cx="7676317" cy="42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9" y="1544178"/>
            <a:ext cx="8048797" cy="330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7" y="1196752"/>
            <a:ext cx="7670601" cy="40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2" y="1525484"/>
            <a:ext cx="8048797" cy="33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93" y="2276871"/>
            <a:ext cx="8028791" cy="17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79" y="980728"/>
            <a:ext cx="7590580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53" y="260648"/>
            <a:ext cx="7035195" cy="580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56" y="724210"/>
            <a:ext cx="7041864" cy="49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41" y="332656"/>
            <a:ext cx="7061869" cy="56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16" y="836712"/>
            <a:ext cx="7537709" cy="47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40" y="620688"/>
            <a:ext cx="7559143" cy="51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89" y="1977433"/>
            <a:ext cx="7516274" cy="23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19" y="2117628"/>
            <a:ext cx="7935433" cy="22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4" y="1829518"/>
            <a:ext cx="8015454" cy="28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73" y="1124744"/>
            <a:ext cx="7693464" cy="41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53" y="1623635"/>
            <a:ext cx="7928765" cy="30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14" y="1052736"/>
            <a:ext cx="7659169" cy="45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69" y="1195635"/>
            <a:ext cx="7975444" cy="41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10" y="1338389"/>
            <a:ext cx="7722043" cy="37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Skærmshow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26</vt:i4>
      </vt:variant>
    </vt:vector>
  </HeadingPairs>
  <TitlesOfParts>
    <vt:vector size="28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18</cp:revision>
  <dcterms:created xsi:type="dcterms:W3CDTF">2015-07-14T11:20:10Z</dcterms:created>
  <dcterms:modified xsi:type="dcterms:W3CDTF">2017-08-18T07:24:27Z</dcterms:modified>
</cp:coreProperties>
</file>