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7990686" cy="2349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969252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9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934957" cy="320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9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2017-07-12T08:55:25Z</dcterms:modified>
</cp:coreProperties>
</file>