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94EE3BE-693A-439A-936B-4C5A73789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84" y="1844824"/>
            <a:ext cx="7992888" cy="20687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72700677-BB6B-4489-A450-E7C954BA9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0"/>
            <a:ext cx="4853116" cy="61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3E87CB9-CA05-4EB7-B72C-C4E4F036E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0"/>
            <a:ext cx="4853116" cy="265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41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34</cp:revision>
  <dcterms:created xsi:type="dcterms:W3CDTF">2015-07-14T11:20:10Z</dcterms:created>
  <dcterms:modified xsi:type="dcterms:W3CDTF">2020-07-09T13:49:10Z</dcterms:modified>
</cp:coreProperties>
</file>