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2184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18-08-2017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18-08-2017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18-08-2017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19_191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7253"/>
            <a:ext cx="9144000" cy="547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115616" y="116632"/>
            <a:ext cx="7920880" cy="61206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2" name="Tekstboks 1"/>
          <p:cNvSpPr txBox="1"/>
          <p:nvPr userDrawn="1"/>
        </p:nvSpPr>
        <p:spPr>
          <a:xfrm>
            <a:off x="1052155" y="6431749"/>
            <a:ext cx="36638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Virksomhedsøkonomi B &amp; A1 – 1.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2051" name="Picture 3" descr="K:\6 Trojka\Nye udgaver 2017\PowerPoints - Trojka.dk 2017\Diasmaster\2017-07-19_1914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96418" cy="6327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18-08-2017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18-08-2017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18-08-2017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18-08-2017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18-08-2017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18-08-2017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18-08-2017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916832"/>
            <a:ext cx="7738715" cy="23472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891" y="463028"/>
            <a:ext cx="7566288" cy="4908442"/>
          </a:xfrm>
          <a:prstGeom prst="rect">
            <a:avLst/>
          </a:prstGeom>
        </p:spPr>
      </p:pic>
      <p:pic>
        <p:nvPicPr>
          <p:cNvPr id="3" name="Billed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8730" y="5371470"/>
            <a:ext cx="795449" cy="37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88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351" y="1196752"/>
            <a:ext cx="7061869" cy="3647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88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858" y="2419237"/>
            <a:ext cx="7566288" cy="1664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88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595" y="919839"/>
            <a:ext cx="7862080" cy="4541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88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404664"/>
            <a:ext cx="6995184" cy="558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88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129" y="332656"/>
            <a:ext cx="7480551" cy="5487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88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792" y="620686"/>
            <a:ext cx="7501985" cy="515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88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824" y="490317"/>
            <a:ext cx="6409315" cy="537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805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0</Words>
  <Application>Microsoft Office PowerPoint</Application>
  <PresentationFormat>Skærmshow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9</vt:i4>
      </vt:variant>
    </vt:vector>
  </HeadingPairs>
  <TitlesOfParts>
    <vt:vector size="11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16</cp:revision>
  <dcterms:created xsi:type="dcterms:W3CDTF">2015-07-14T11:20:10Z</dcterms:created>
  <dcterms:modified xsi:type="dcterms:W3CDTF">2017-08-18T08:59:28Z</dcterms:modified>
</cp:coreProperties>
</file>