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8A0C20-5B43-457D-BC59-1F66ED46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712040" cy="2237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FDCFDA5-EE91-4E2A-AB98-AAF1E8F44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571050" cy="46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7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772ABFF-4298-454E-BAC5-0108FA0A3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7634877" cy="5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9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E63B527-BE75-4A41-A1B6-2AAEF8BC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560571" cy="54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3A7BEA9-F333-4013-B5A2-6E41DB14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086160" cy="37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kort&#10;&#10;Automatisk genereret beskrivelse">
            <a:extLst>
              <a:ext uri="{FF2B5EF4-FFF2-40B4-BE49-F238E27FC236}">
                <a16:creationId xmlns:a16="http://schemas.microsoft.com/office/drawing/2014/main" id="{C9240759-1CCB-431E-88C1-9AF354EE8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768722" cy="41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B9C188-6102-426D-BC7B-8D6D931C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622016" cy="60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C28361E-A98C-4125-8754-7CC1C0BDF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8058322" cy="46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5E3FB5F-7104-4D50-A2AC-9A4B00DF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229320" cy="54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D4275B8-72DC-477F-9046-CFCAED081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664885" cy="31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1C21612-EB14-4C4A-A309-B44F03A1C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711564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C4DAE11-C1BF-479D-A390-A6EE54851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682032" cy="50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4714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2019-07-22T11:29:10Z</dcterms:modified>
</cp:coreProperties>
</file>