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- Handel &amp; marketing - 1.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52" b="11605"/>
          <a:stretch/>
        </p:blipFill>
        <p:spPr bwMode="auto">
          <a:xfrm>
            <a:off x="-26615" y="-8360"/>
            <a:ext cx="1117560" cy="687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132856"/>
            <a:ext cx="7784917" cy="20062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700808"/>
            <a:ext cx="7686320" cy="29579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268760"/>
            <a:ext cx="7742048" cy="36009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692696"/>
            <a:ext cx="7586769" cy="47207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7737762" cy="36009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628800"/>
            <a:ext cx="7763483" cy="31251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-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764704"/>
            <a:ext cx="7261922" cy="471029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0</Words>
  <Application>Microsoft Office PowerPoint</Application>
  <PresentationFormat>Skærmshow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7</vt:i4>
      </vt:variant>
    </vt:vector>
  </HeadingPairs>
  <TitlesOfParts>
    <vt:vector size="9" baseType="lpstr">
      <vt:lpstr>Kontortema</vt:lpstr>
      <vt:lpstr>Brugerdefineret design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18</cp:revision>
  <dcterms:created xsi:type="dcterms:W3CDTF">2015-07-14T11:20:10Z</dcterms:created>
  <dcterms:modified xsi:type="dcterms:W3CDTF">2018-07-13T08:59:14Z</dcterms:modified>
</cp:coreProperties>
</file>