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55393"/>
            <a:ext cx="2445462" cy="40260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7841" y="5732448"/>
            <a:ext cx="537529" cy="17085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532440" cy="36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7" y="404664"/>
            <a:ext cx="8532439" cy="35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19"/>
            <a:ext cx="8604448" cy="51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604448" cy="45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7" y="404664"/>
            <a:ext cx="8556901" cy="4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19634"/>
            <a:ext cx="8604449" cy="33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" y="476672"/>
            <a:ext cx="8604448" cy="4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9" y="692696"/>
            <a:ext cx="8545351" cy="38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4" y="27456"/>
            <a:ext cx="836676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83787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5" y="548680"/>
            <a:ext cx="8491146" cy="34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604448" cy="30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02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604448" cy="34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4" y="620688"/>
            <a:ext cx="8601866" cy="36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1" y="404664"/>
            <a:ext cx="8532440" cy="25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604448" cy="334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" y="548680"/>
            <a:ext cx="8582234" cy="33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8604448" cy="30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" y="404664"/>
            <a:ext cx="8570819" cy="4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9" y="116632"/>
            <a:ext cx="8496944" cy="56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532440" cy="41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533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9</cp:revision>
  <dcterms:created xsi:type="dcterms:W3CDTF">2013-07-10T16:41:00Z</dcterms:created>
  <dcterms:modified xsi:type="dcterms:W3CDTF">2013-08-02T17:02:42Z</dcterms:modified>
</cp:coreProperties>
</file>