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76E7F4-E44F-4836-BCF0-1398846DE9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61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10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7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8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9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4179-DCF7-447B-9DD2-96AC9AC04E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E16C-FB89-4F92-9782-B67CB065780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8D29-F45A-4971-8442-8BDFB14A69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4CDA-0837-4721-A5AA-E97EAB754D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AADD-7313-4F9C-8B7B-345EC804EC2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671F-F3F4-415F-B829-2203745DE0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CA19-7D40-457F-8910-6655D15361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A5AA-DBA4-424B-BD99-C9DB9F8777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2225-741B-47DB-897C-E8FA918C1D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0F48-0064-410D-AFD7-CD5276DBAB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1E45-88AD-4F92-A585-E84FDF866A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2A47A-9262-4C1B-BDD9-D9919C9032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556792"/>
            <a:ext cx="7687532" cy="240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9446" y="1268760"/>
            <a:ext cx="757504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7518116" cy="438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7632848" cy="209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46309"/>
            <a:ext cx="7465815" cy="4498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7552681" cy="50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268760"/>
            <a:ext cx="7596336" cy="373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3579" y="1406992"/>
            <a:ext cx="7580909" cy="28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621499"/>
            <a:ext cx="7393606" cy="575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836713"/>
            <a:ext cx="7638709" cy="405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5909" y="669136"/>
            <a:ext cx="7498579" cy="556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11</Words>
  <Application>Microsoft Office PowerPoint</Application>
  <PresentationFormat>Skærmshow (4:3)</PresentationFormat>
  <Paragraphs>11</Paragraphs>
  <Slides>11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John Jensen</dc:creator>
  <cp:lastModifiedBy>Rikke Detlevsen</cp:lastModifiedBy>
  <cp:revision>27</cp:revision>
  <dcterms:created xsi:type="dcterms:W3CDTF">2010-03-05T11:28:55Z</dcterms:created>
  <dcterms:modified xsi:type="dcterms:W3CDTF">2016-11-01T14:20:19Z</dcterms:modified>
</cp:coreProperties>
</file>