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2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9687E0-8B46-46A7-8561-197D5BA49E61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091C8D-8CB2-4238-9FA8-B8DA7729C10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8243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674A05-5762-4E7C-A436-D64E191B62FD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5E6190-AB77-4130-AF27-B3B8F37A3A8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4587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F9A6B1-5952-4B6A-8845-0AE08B637327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5BAD00-AABF-476F-ACFC-264B2A44957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8486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2808123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796FCD-F4F1-4F19-BD4E-CEF8557AC60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D893D2-573D-41F5-B6E3-881112D249D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1573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23148D-8E26-401A-86DD-3DFF0882152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86D24E-92D3-4233-AF13-80D900CD7EE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237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C43222-EC38-4BA4-9F66-FBF2D4C83E9E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B4C581-7146-4FD3-9C4B-AC3639D570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456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F1D32B-97C2-47D6-ABE5-6D1C6575CB7E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CAB1F0-7C8A-4838-B39A-81EFF8B8F35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2839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220048-1960-49ED-B238-D51C83737495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D78786-45D5-4E8A-9F8A-A0862801D4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7451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F3EE06-7DE6-4AD0-92B7-CDB9D3D47F3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59B0D6-5B05-4C80-9304-084A8CEEDF7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8788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CB8D57-1CB3-4C6D-9072-2D0B942E68C3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4B9683-3480-4153-A036-59845479E33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4215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4C24A66-2530-4D61-8B73-E706DB36C96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EC30D4B-99BF-485F-ADDE-C8DC566E2FA7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948" y="2060847"/>
            <a:ext cx="7932575" cy="23368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76" y="1059780"/>
            <a:ext cx="6588407" cy="4037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42" y="5125394"/>
            <a:ext cx="708760" cy="236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67" y="1196748"/>
            <a:ext cx="6606988" cy="41487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42" y="5445224"/>
            <a:ext cx="708760" cy="236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7047" y="565839"/>
            <a:ext cx="6557445" cy="4879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183" y="1196748"/>
            <a:ext cx="6507912" cy="4266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412775"/>
            <a:ext cx="7263829" cy="33437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2</cp:revision>
  <dcterms:created xsi:type="dcterms:W3CDTF">2015-07-14T11:20:10Z</dcterms:created>
  <dcterms:modified xsi:type="dcterms:W3CDTF">2015-08-20T14:51:24Z</dcterms:modified>
</cp:coreProperties>
</file>