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91216B7-B1A4-45E9-96A1-1560020ED58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84361AF-F1A4-4880-B55E-C3EE3A208F8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65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CDA272-511E-4BC7-B887-F0D07470B8A9}" type="slidenum">
              <a:t>6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E7B68C-804A-41BC-969F-DC1F377BECB4}" type="slidenum">
              <a:t>17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3A2078-DA0F-475B-8991-378452BE35B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E2755B-093C-442C-952E-3456C7CEBB6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99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29B70E-C16C-4A0D-9920-B5500068EFB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20030-AA81-4EA7-B988-F96A7D46C01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760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C0BED3-52A7-4D10-8358-185389F1ED9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87413C-B4DE-4779-B0DC-898DB458965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959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380758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4B5E5E-9982-4684-B05E-CE5E0163376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F5A114-2E0E-4852-80DA-B943CD53248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854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EFBB19-2AC4-4028-A80A-4A2358C0AB1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BB28A-93FF-4023-BCB9-037296A82BF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054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4B9F14-00F2-4173-A29C-59E6406D8D2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C855D2-D692-4966-80E9-4D5670614F1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223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031297-71CA-45A6-88FA-810938F7103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381257-2973-49FC-9A76-ED14E5969E0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769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971F18-4BE1-46A9-B57A-D925DBE6FCF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D3134-6D6A-4AFC-BC88-CFA0CD13840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079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E3D021-09A6-456D-BFEF-CE4B836D598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96412-311A-4AD3-A93C-51A601B1992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31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5D4124-F48E-4150-8BD7-C621A4EB739A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EA541B-86FC-4341-8961-44EC2C3C6BD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69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83ED804-7273-42A5-9B2C-79E958A0179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1C723FC-2F05-4D82-AB4F-B3745C91AC91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125769"/>
            <a:ext cx="7958773" cy="227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01" y="1484784"/>
            <a:ext cx="7159038" cy="375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00811"/>
            <a:ext cx="7964012" cy="342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166134"/>
            <a:ext cx="7922096" cy="397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31" y="5137656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3" y="1988838"/>
            <a:ext cx="7937814" cy="271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916829"/>
            <a:ext cx="7085877" cy="287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988838"/>
            <a:ext cx="7182849" cy="273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45" y="1601699"/>
            <a:ext cx="7948293" cy="350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1196748"/>
            <a:ext cx="7082823" cy="438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818796"/>
            <a:ext cx="7182849" cy="291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196748"/>
            <a:ext cx="7120935" cy="417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052739"/>
            <a:ext cx="7953533" cy="451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525475"/>
            <a:ext cx="7937814" cy="365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15" y="512603"/>
            <a:ext cx="6013021" cy="5275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16829"/>
            <a:ext cx="7937814" cy="284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82" y="1916829"/>
            <a:ext cx="7901138" cy="286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130664"/>
            <a:ext cx="6392168" cy="442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0"/>
            <a:ext cx="7206669" cy="295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628802"/>
            <a:ext cx="7163802" cy="33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9902"/>
            <a:ext cx="7201905" cy="361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29" y="1268757"/>
            <a:ext cx="7206669" cy="408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556793"/>
            <a:ext cx="7943054" cy="352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59" y="1052739"/>
            <a:ext cx="7927335" cy="4636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288127"/>
            <a:ext cx="7381000" cy="5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268757"/>
            <a:ext cx="7916856" cy="412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2150824"/>
            <a:ext cx="6477426" cy="2293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</Words>
  <Application>Microsoft Office PowerPoint</Application>
  <PresentationFormat>Skærmshow (4:3)</PresentationFormat>
  <Paragraphs>2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2015-08-20T12:08:23Z</dcterms:modified>
</cp:coreProperties>
</file>