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1"/>
    <p:sldMasterId id="2147484014" r:id="rId2"/>
    <p:sldMasterId id="2147483989" r:id="rId3"/>
  </p:sldMasterIdLst>
  <p:notesMasterIdLst>
    <p:notesMasterId r:id="rId15"/>
  </p:notesMasterIdLst>
  <p:handoutMasterIdLst>
    <p:handoutMasterId r:id="rId16"/>
  </p:handoutMasterIdLst>
  <p:sldIdLst>
    <p:sldId id="839" r:id="rId4"/>
    <p:sldId id="865" r:id="rId5"/>
    <p:sldId id="861" r:id="rId6"/>
    <p:sldId id="862" r:id="rId7"/>
    <p:sldId id="863" r:id="rId8"/>
    <p:sldId id="864" r:id="rId9"/>
    <p:sldId id="855" r:id="rId10"/>
    <p:sldId id="856" r:id="rId11"/>
    <p:sldId id="857" r:id="rId12"/>
    <p:sldId id="858" r:id="rId13"/>
    <p:sldId id="859" r:id="rId14"/>
  </p:sldIdLst>
  <p:sldSz cx="9144000" cy="6858000" type="screen4x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838">
          <p15:clr>
            <a:srgbClr val="A4A3A4"/>
          </p15:clr>
        </p15:guide>
        <p15:guide id="2" pos="768">
          <p15:clr>
            <a:srgbClr val="A4A3A4"/>
          </p15:clr>
        </p15:guide>
        <p15:guide id="3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4"/>
    <a:srgbClr val="99CC00"/>
    <a:srgbClr val="669900"/>
    <a:srgbClr val="FF9900"/>
    <a:srgbClr val="FF5050"/>
    <a:srgbClr val="009900"/>
    <a:srgbClr val="FF0000"/>
    <a:srgbClr val="FF66CC"/>
    <a:srgbClr val="7A8FBA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8" autoAdjust="0"/>
    <p:restoredTop sz="94622" autoAdjust="0"/>
  </p:normalViewPr>
  <p:slideViewPr>
    <p:cSldViewPr>
      <p:cViewPr varScale="1">
        <p:scale>
          <a:sx n="79" d="100"/>
          <a:sy n="79" d="100"/>
        </p:scale>
        <p:origin x="1498" y="72"/>
      </p:cViewPr>
      <p:guideLst>
        <p:guide orient="horz" pos="3838"/>
        <p:guide pos="76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55" d="100"/>
          <a:sy n="55" d="100"/>
        </p:scale>
        <p:origin x="2453" y="5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34B6A0B8-9EB3-4B3D-9968-23E3467E3CD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890" y="4714956"/>
            <a:ext cx="4983903" cy="44689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98E43643-EBDB-4162-9EF2-C969BED7B01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6EA18-EC2D-AB68-7F93-89A7AFD6A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74977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FCE74-DDD5-828D-7582-B7EEF9AA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D757022-83E1-E367-7083-D4E8965C8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2E6E5E3-F6F6-80C3-0BF5-C3D74C05E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8B1FE55-0A84-2FBF-4415-0ADFA7F4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BE21E2C-2A7E-9271-14ED-13C1CEACA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0E51A51-1992-B41A-01FB-753C8A61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650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D111C8-D275-33F5-7CB7-2D23A94DB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26D22F6-BA59-28E1-BC72-7847D3728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9394FC5-4914-46C9-91C4-D614E93F0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417B19B-CBDF-3207-EFA8-A75E2D882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8298C78-5FE8-2267-ED97-54881A4F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87D83E5-F8E5-F679-E4BA-E5471A69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5626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D4D724-4725-2975-2654-631733EC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4CB978D-13D7-55DB-0ED9-E0721E47E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3C3EE5-72C5-D575-957D-188F45B42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89B3706-4E0C-1957-DF01-B646ABA0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FC33852-3DC6-3836-503F-A48F4C79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3557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F0FCC6D-E824-09BF-57FE-025A310471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64A407E-9EDC-0855-E008-9D3248811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0BA52BF-4ACA-A866-A707-DB454041F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FB9EECB-BAB8-C031-4233-76193F0B0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540B415-5CEF-AC2B-F622-5D95C7D05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4221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5331D0-875D-70CF-25C6-C2109A828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346199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EB831-FB98-62BC-77C3-080073C34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F1B37E5-69A0-F60E-073C-3680D78C1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5FAFC7F-8A45-178B-D0B2-4018BD40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8A4C90A-7800-C355-249D-479DA73A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7DA23EA-401B-D95B-2232-72B308C4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1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8CC76-F76F-ABD8-FF85-0CADB6256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C5A89B-417B-092D-6405-EF1ED7BBB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0717331-6715-DCD5-9C8D-C83CB9BBE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951A385-4F7F-246D-8693-1C3519EB0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181E63A-8B2C-872C-FA5F-5FD7C43B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52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D9FF29-F489-D08D-A32A-E165C90A5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F6A92B9-BC45-71B7-90B5-AE16D17BE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6AFA97-5E59-0A7E-B92F-87B9E4430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02BD506-A7F5-2BE0-BFF1-724F1552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5FA2327-0DC8-704B-658E-49E9CCE3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666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8CC8F8-812C-D2AB-4CED-9FA3DFA3D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412E265-033B-DCC3-1853-E6B2E1971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15D0D3D-2DE5-9142-C495-7F87F6FD2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114CEA4-0FA9-543C-7D3A-860500EC1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325B82B-B2F4-F5EF-EE2F-C7A8615A7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C4DCD04-D746-5898-88D6-C94AD66F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26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8D6427-01A9-B1D0-9050-6C397C955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21E24E8-1101-2E3D-C21A-A43A0CB4B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AF45898-0560-3BEF-0D8F-6FFECC0F4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76F4BFC-8E56-B71C-3B7B-F7188D13A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A1B16C43-9B78-2DF6-2756-0F6D3F4EE2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E1011AF-822F-AF52-B8C9-33094BFB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A671A43-AAC0-234B-9F18-FFDC2EED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EC4FC47-678B-D11A-A0AD-272B289D3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591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D6E8FF-B2BA-E992-72F1-BBE135FA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7180AFD-0596-064D-48A6-DF471B254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545862D-7312-ECEE-56E0-F3545BFB2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D6A4C58-B34B-16EB-A58F-91C01D46E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05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1D0DA33-1EEA-B75F-D60C-364B35A2F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9E94ED5-EC0C-AEF9-3D08-ECF1CF707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86A7723-8620-932B-AED1-A72058721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31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6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5B523A9-28CC-1B5A-E701-95FDD0E53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365125"/>
            <a:ext cx="76157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0DAD81D-E8AB-528A-1B5A-16CE63F15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592" y="1825625"/>
            <a:ext cx="76157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A1ACCBFA-9C18-3841-2F02-88E9BBB121D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4107" y="6400800"/>
            <a:ext cx="7955970" cy="457240"/>
          </a:xfrm>
          <a:prstGeom prst="rect">
            <a:avLst/>
          </a:prstGeom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24CC328A-E24C-9224-A4DB-D70DBCE5033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8714" y="6400800"/>
            <a:ext cx="7955286" cy="457200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E7786579-5EBF-1942-BF8F-F13EA95ECA51}"/>
              </a:ext>
            </a:extLst>
          </p:cNvPr>
          <p:cNvSpPr txBox="1"/>
          <p:nvPr userDrawn="1"/>
        </p:nvSpPr>
        <p:spPr>
          <a:xfrm>
            <a:off x="611560" y="6453336"/>
            <a:ext cx="54237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STRATEGI – det strategiske lederskab 1. udgave</a:t>
            </a:r>
          </a:p>
        </p:txBody>
      </p:sp>
      <p:pic>
        <p:nvPicPr>
          <p:cNvPr id="17" name="Billede 16">
            <a:extLst>
              <a:ext uri="{FF2B5EF4-FFF2-40B4-BE49-F238E27FC236}">
                <a16:creationId xmlns:a16="http://schemas.microsoft.com/office/drawing/2014/main" id="{C6602EAE-7315-9A6C-C7F0-5B6D8A02242C}"/>
              </a:ext>
            </a:extLst>
          </p:cNvPr>
          <p:cNvPicPr>
            <a:picLocks/>
          </p:cNvPicPr>
          <p:nvPr userDrawn="1"/>
        </p:nvPicPr>
        <p:blipFill rotWithShape="1">
          <a:blip r:embed="rId5"/>
          <a:srcRect t="-1" r="-152" b="-11312"/>
          <a:stretch/>
        </p:blipFill>
        <p:spPr>
          <a:xfrm rot="16200000">
            <a:off x="-2875947" y="2856592"/>
            <a:ext cx="6516313" cy="781353"/>
          </a:xfrm>
          <a:prstGeom prst="rect">
            <a:avLst/>
          </a:prstGeom>
        </p:spPr>
      </p:pic>
      <p:pic>
        <p:nvPicPr>
          <p:cNvPr id="13" name="Billede 12">
            <a:extLst>
              <a:ext uri="{FF2B5EF4-FFF2-40B4-BE49-F238E27FC236}">
                <a16:creationId xmlns:a16="http://schemas.microsoft.com/office/drawing/2014/main" id="{1968B3BD-EA18-00FE-4517-3DDA73B38677}"/>
              </a:ext>
            </a:extLst>
          </p:cNvPr>
          <p:cNvPicPr>
            <a:picLocks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94" y="1223660"/>
            <a:ext cx="694231" cy="4818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30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24FE591-46FE-0323-0466-20EDA2615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91C6742-F64F-8FE8-2BAF-017FF04DD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5F45558-EA6D-EB77-24B8-F2BB686CF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8C84DE8-6C0D-B1AF-D17A-61446995B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4126EA9-A7B0-5856-9B94-FE70BF162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114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15" r:id="rId2"/>
    <p:sldLayoutId id="2147484016" r:id="rId3"/>
    <p:sldLayoutId id="2147484017" r:id="rId4"/>
    <p:sldLayoutId id="2147484018" r:id="rId5"/>
    <p:sldLayoutId id="2147484019" r:id="rId6"/>
    <p:sldLayoutId id="2147484020" r:id="rId7"/>
    <p:sldLayoutId id="2147484021" r:id="rId8"/>
    <p:sldLayoutId id="2147484022" r:id="rId9"/>
    <p:sldLayoutId id="2147484023" r:id="rId10"/>
    <p:sldLayoutId id="2147484024" r:id="rId11"/>
    <p:sldLayoutId id="21474840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da-DK"/>
            </a:br>
            <a:br>
              <a:rPr lang="da-DK"/>
            </a:br>
            <a:r>
              <a:rPr 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1028" name="Picture 8" descr="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43663" y="5805488"/>
            <a:ext cx="2236787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8F597A70-F38E-B50C-F329-0BF4FA55D3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195" y="553392"/>
            <a:ext cx="8123293" cy="266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91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F266B42B-70C7-48C6-287C-C3CE374248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966" y="407497"/>
            <a:ext cx="7387923" cy="5439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382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1C5AFF28-0921-AF28-EDA0-9350E14479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5349" y="422502"/>
            <a:ext cx="7245015" cy="4791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909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BBDDC00E-1FBE-AD06-7BC2-712F675B06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889" y="206977"/>
            <a:ext cx="6551345" cy="5777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565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4B93740D-961F-EC5A-A628-58D9EE52B1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116632"/>
            <a:ext cx="7272808" cy="6073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619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4B286466-A4CF-E0E1-BB39-BA529B26CB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228" y="1297036"/>
            <a:ext cx="7589561" cy="2088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943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430944BD-433E-6C81-5F0A-E9BA3D1E29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188640"/>
            <a:ext cx="6218656" cy="6137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998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3B4891BE-4A50-DB85-750F-CDA56DE3C6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188639"/>
            <a:ext cx="6386192" cy="600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207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A0246302-FEB9-782D-BD78-FF93F501A0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8332" y="876286"/>
            <a:ext cx="7339084" cy="4208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816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4F540C7E-DAAC-8435-6B3C-39910A2AB0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171" y="1306134"/>
            <a:ext cx="7636249" cy="1495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36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B4585A9B-B4CB-5EE4-F905-F664F4E227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380231"/>
            <a:ext cx="7339084" cy="5497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532352"/>
      </p:ext>
    </p:extLst>
  </p:cSld>
  <p:clrMapOvr>
    <a:masterClrMapping/>
  </p:clrMapOvr>
</p:sld>
</file>

<file path=ppt/theme/theme1.xml><?xml version="1.0" encoding="utf-8"?>
<a:theme xmlns:a="http://schemas.openxmlformats.org/drawingml/2006/main" name="3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HD(O-MM) seminar 12b 27-11-2012</Template>
  <TotalTime>16354</TotalTime>
  <Words>0</Words>
  <Application>Microsoft Office PowerPoint</Application>
  <PresentationFormat>Skærmshow (4:3)</PresentationFormat>
  <Paragraphs>0</Paragraphs>
  <Slides>11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Gill Sans MT</vt:lpstr>
      <vt:lpstr>Times New Roman</vt:lpstr>
      <vt:lpstr>Verdana</vt:lpstr>
      <vt:lpstr>3_Brugerdefineret design</vt:lpstr>
      <vt:lpstr>1_Brugerdefineret design</vt:lpstr>
      <vt:lpstr>Standarddesign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Dansk Landbrugsrådgivning, Landscentret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Administrator</dc:creator>
  <dc:description>Præsentation af Aalborg Universitet gennem nøgletal</dc:description>
  <cp:lastModifiedBy>Niels Vestergaard Olsen</cp:lastModifiedBy>
  <cp:revision>244</cp:revision>
  <cp:lastPrinted>2022-03-08T16:56:00Z</cp:lastPrinted>
  <dcterms:created xsi:type="dcterms:W3CDTF">2012-08-31T07:41:01Z</dcterms:created>
  <dcterms:modified xsi:type="dcterms:W3CDTF">2022-07-05T10:58:56Z</dcterms:modified>
</cp:coreProperties>
</file>