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27"/>
  </p:notesMasterIdLst>
  <p:handoutMasterIdLst>
    <p:handoutMasterId r:id="rId28"/>
  </p:handoutMasterIdLst>
  <p:sldIdLst>
    <p:sldId id="838" r:id="rId5"/>
    <p:sldId id="979" r:id="rId6"/>
    <p:sldId id="980" r:id="rId7"/>
    <p:sldId id="981" r:id="rId8"/>
    <p:sldId id="982" r:id="rId9"/>
    <p:sldId id="983" r:id="rId10"/>
    <p:sldId id="984" r:id="rId11"/>
    <p:sldId id="985" r:id="rId12"/>
    <p:sldId id="986" r:id="rId13"/>
    <p:sldId id="947" r:id="rId14"/>
    <p:sldId id="962" r:id="rId15"/>
    <p:sldId id="963" r:id="rId16"/>
    <p:sldId id="964" r:id="rId17"/>
    <p:sldId id="965" r:id="rId18"/>
    <p:sldId id="966" r:id="rId19"/>
    <p:sldId id="967" r:id="rId20"/>
    <p:sldId id="968" r:id="rId21"/>
    <p:sldId id="969" r:id="rId22"/>
    <p:sldId id="970" r:id="rId23"/>
    <p:sldId id="971" r:id="rId24"/>
    <p:sldId id="987" r:id="rId25"/>
    <p:sldId id="988" r:id="rId2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53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036CB4F-0A9B-91DC-E7CA-8A5083A5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70" y="539048"/>
            <a:ext cx="7965981" cy="26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E0AF924-1712-059B-8BBC-9C6D8713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31" y="116632"/>
            <a:ext cx="7578665" cy="61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18AC891-58E3-FEC0-CCDE-5D7C42FF5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81" y="188640"/>
            <a:ext cx="7109759" cy="60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2263E1-2F15-7BC9-26A0-2CC7860D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30" y="515439"/>
            <a:ext cx="7463107" cy="42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35B0A2A-672A-523B-3B81-D34EB62C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24" y="1002608"/>
            <a:ext cx="7579148" cy="16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8498EB-2E46-D750-2FCD-732B2F19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83" y="479659"/>
            <a:ext cx="7643028" cy="46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8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8F06621-412F-0460-8A83-EC6411C9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7776864" cy="45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D7CA565-A272-6294-DF41-9478B2F4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81" y="490430"/>
            <a:ext cx="7612802" cy="46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EC6323-D0AB-141E-8DAB-BE5FFAEB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71" y="325744"/>
            <a:ext cx="7663415" cy="53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B85A4FE-AE89-72BF-816B-0B493D01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369" y="188640"/>
            <a:ext cx="3711262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A58D91-3C62-3BC5-A5B6-A26A71AD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89" y="219166"/>
            <a:ext cx="7679606" cy="42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E1B42F0-F5B4-2BCA-31DE-3FC5ED299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21" y="978712"/>
            <a:ext cx="7618435" cy="14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6E1023-AF02-5B1F-F697-8137B9495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04"/>
          <a:stretch/>
        </p:blipFill>
        <p:spPr>
          <a:xfrm>
            <a:off x="1075289" y="219166"/>
            <a:ext cx="7679606" cy="96760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316B38D-FD76-FD46-5E74-797C9D117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24" y="1190456"/>
            <a:ext cx="7623844" cy="46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6E1023-AF02-5B1F-F697-8137B9495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04"/>
          <a:stretch/>
        </p:blipFill>
        <p:spPr>
          <a:xfrm>
            <a:off x="1075289" y="219166"/>
            <a:ext cx="7679606" cy="96760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EFB7ABA-EDA8-DFA2-F4C1-32DBBA58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3" y="1192779"/>
            <a:ext cx="7710492" cy="34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7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67DD08E-681D-63DB-21BF-5406763F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52" y="193980"/>
            <a:ext cx="7095025" cy="58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9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7532425-677C-E35E-0945-F630E38A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37" y="634101"/>
            <a:ext cx="7556570" cy="31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C78EA7-1A30-1F92-C92A-11CE5BC9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21" y="974409"/>
            <a:ext cx="7554180" cy="13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934404C-4ACE-AD5C-C207-1BA0FA783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58" y="625267"/>
            <a:ext cx="7572197" cy="48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8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0639674-20A7-7322-8926-A71FEEF7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69" y="976605"/>
            <a:ext cx="7592686" cy="118802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543E817-9CC0-2610-F46A-98610DE39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65" y="3166454"/>
            <a:ext cx="7573635" cy="11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D63C478-C774-26CF-4A60-66B9349F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40" y="200408"/>
            <a:ext cx="7568388" cy="58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4B5572-F6FE-419E-70E1-E11B50D8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30" y="329061"/>
            <a:ext cx="7498130" cy="53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036CA0C-F314-31F3-F2EA-DB71192B8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17" y="988528"/>
            <a:ext cx="7574566" cy="120019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6CDBB86-A8A1-2B88-E251-805A2267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50" y="3185370"/>
            <a:ext cx="7609906" cy="21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018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16653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326</cp:revision>
  <cp:lastPrinted>2022-03-08T16:56:00Z</cp:lastPrinted>
  <dcterms:created xsi:type="dcterms:W3CDTF">2012-08-31T07:41:01Z</dcterms:created>
  <dcterms:modified xsi:type="dcterms:W3CDTF">2022-07-26T09:25:24Z</dcterms:modified>
</cp:coreProperties>
</file>