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18-06-2018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48"/>
            <a:ext cx="1000265" cy="6611273"/>
          </a:xfrm>
          <a:prstGeom prst="rect">
            <a:avLst/>
          </a:prstGeom>
        </p:spPr>
      </p:pic>
      <p:pic>
        <p:nvPicPr>
          <p:cNvPr id="2050" name="Picture 2" descr="K:\6 Trojka\Nye udgaver 2017\PowerPoints - Trojka.dk 2017\Diasmaster\2017-07-19_191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253"/>
            <a:ext cx="9144000" cy="5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1052836" y="6431748"/>
            <a:ext cx="4311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Logistik &amp; </a:t>
            </a:r>
            <a:r>
              <a:rPr lang="da-DK" sz="1600" dirty="0" err="1" smtClean="0">
                <a:solidFill>
                  <a:schemeClr val="bg1"/>
                </a:solidFill>
              </a:rPr>
              <a:t>supply</a:t>
            </a:r>
            <a:r>
              <a:rPr lang="da-DK" sz="1600" dirty="0" smtClean="0">
                <a:solidFill>
                  <a:schemeClr val="bg1"/>
                </a:solidFill>
              </a:rPr>
              <a:t> </a:t>
            </a:r>
            <a:r>
              <a:rPr lang="da-DK" sz="1600" dirty="0" err="1" smtClean="0">
                <a:solidFill>
                  <a:schemeClr val="bg1"/>
                </a:solidFill>
              </a:rPr>
              <a:t>chain</a:t>
            </a:r>
            <a:r>
              <a:rPr lang="da-DK" sz="1600" dirty="0" smtClean="0">
                <a:solidFill>
                  <a:schemeClr val="bg1"/>
                </a:solidFill>
              </a:rPr>
              <a:t> management – 3.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18-06-2018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36" y="1916831"/>
            <a:ext cx="7994973" cy="2409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35" y="836712"/>
            <a:ext cx="7440064" cy="46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" y="1533751"/>
            <a:ext cx="7990686" cy="3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9131"/>
            <a:ext cx="7735380" cy="42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4" y="1406949"/>
            <a:ext cx="7964965" cy="36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64" y="151253"/>
            <a:ext cx="2273935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75" y="737853"/>
            <a:ext cx="7562001" cy="50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932099" cy="54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80" y="144890"/>
            <a:ext cx="7655359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17" y="138871"/>
            <a:ext cx="6488383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16" y="1540191"/>
            <a:ext cx="7969252" cy="32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88" y="1319986"/>
            <a:ext cx="7707754" cy="3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0" y="2070733"/>
            <a:ext cx="7990686" cy="23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50" y="1621115"/>
            <a:ext cx="7960678" cy="31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50" y="158196"/>
            <a:ext cx="6001588" cy="60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4791"/>
            <a:ext cx="7622016" cy="60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4273"/>
            <a:ext cx="7428632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3" y="548680"/>
            <a:ext cx="7836359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03" y="1421709"/>
            <a:ext cx="7724901" cy="38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19</vt:i4>
      </vt:variant>
    </vt:vector>
  </HeadingPairs>
  <TitlesOfParts>
    <vt:vector size="21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21</cp:revision>
  <dcterms:created xsi:type="dcterms:W3CDTF">2015-07-14T11:20:10Z</dcterms:created>
  <dcterms:modified xsi:type="dcterms:W3CDTF">2018-06-18T12:36:04Z</dcterms:modified>
</cp:coreProperties>
</file>