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5" autoAdjust="0"/>
  </p:normalViewPr>
  <p:slideViewPr>
    <p:cSldViewPr snapToGrid="0">
      <p:cViewPr varScale="1">
        <p:scale>
          <a:sx n="99" d="100"/>
          <a:sy n="99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package" Target="../embeddings/Microsoft_PowerPoint_Presentation.pptx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24087-8094-4E0E-9331-213EDB51A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04E6A93-C721-4F3F-B8D6-156E032FB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D646E7-5242-4B4D-BF08-600EEF8A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D724-06C0-4953-9F3F-FA4CF40E4AF4}" type="datetimeFigureOut">
              <a:rPr lang="da-DK" smtClean="0"/>
              <a:t>14-06-2021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4A7AF5-B7B7-4DEE-8D0D-5A6CFAE2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599CF6-4571-4E50-A4C0-E4E7987D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4B45-8E5E-498F-BE8B-24D5B11AE1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26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hlinkClick r:id="" action="ppaction://ole?verb=0"/>
            <a:extLst>
              <a:ext uri="{FF2B5EF4-FFF2-40B4-BE49-F238E27FC236}">
                <a16:creationId xmlns:a16="http://schemas.microsoft.com/office/drawing/2014/main" id="{375007B2-AA9E-4350-A34D-8E1E2C5FE8F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6023962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762440" imgH="3571920" progId="PowerPoint.Show.12">
                  <p:embed/>
                </p:oleObj>
              </mc:Choice>
              <mc:Fallback>
                <p:oleObj name="Presentation" r:id="rId2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18750AE-7588-4EF7-95FD-BA04538695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91" y="1714261"/>
            <a:ext cx="5144218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8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060C0B0-E408-41CF-83AD-4A302253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B8A07E-9345-4524-AD49-36C303CB0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0863C8-2FC3-4808-9656-39D1CC7F6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D724-06C0-4953-9F3F-FA4CF40E4AF4}" type="datetimeFigureOut">
              <a:rPr lang="da-DK" smtClean="0"/>
              <a:t>14-06-2021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92E890-F594-40F9-BCF1-996145D71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5233E5-D1CD-42FB-994D-C03ABA324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4B45-8E5E-498F-BE8B-24D5B11AE1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3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0F37BAB-0A75-472B-9E46-93E36650D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2080" cy="281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4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C45C02C-BA72-4B3A-ADDD-5EB21CA2C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2080" cy="32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D23E6D1-E00E-443C-80AC-B11457893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207397"/>
            <a:ext cx="8455092" cy="59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2CAE3AD-F64E-429C-A062-7BCFCEFCF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7"/>
            <a:ext cx="8455092" cy="46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1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D7B569D-4C1F-4ECB-AD08-4522D391D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80" y="-1"/>
            <a:ext cx="7935900" cy="633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7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887C3B-F950-482E-9E26-2DAD28BAC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343" y="0"/>
            <a:ext cx="6883080" cy="63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C80F68E-B052-4D60-9B3F-E70F55F0C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7"/>
            <a:ext cx="8455092" cy="223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9051499-AE80-4FB9-944B-A5984460F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286720"/>
            <a:ext cx="8452080" cy="584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2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2D07D0E-9142-408B-9719-7B473147C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5092" cy="331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B30F360-8C1F-4D54-83E0-AEC6CD9D4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248639"/>
            <a:ext cx="8452080" cy="60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18887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else i praksis 5 udgave - PowerPoint Master" id="{29C3EC8F-CB44-4939-9ED9-B85E111A3707}" vid="{E2E5E1FD-913A-4337-A1B5-36DCFB1149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Ledelse i praksis 5 udgave - PowerPoint Master</Template>
  <TotalTime>17</TotalTime>
  <Words>70</Words>
  <Application>Microsoft Office PowerPoint</Application>
  <PresentationFormat>Skærmshow (4:3)</PresentationFormat>
  <Paragraphs>10</Paragraphs>
  <Slides>10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Brugerdefineret design</vt:lpstr>
      <vt:lpstr>Presentation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Peter</dc:creator>
  <cp:lastModifiedBy>Peter Peter</cp:lastModifiedBy>
  <cp:revision>13</cp:revision>
  <dcterms:created xsi:type="dcterms:W3CDTF">2021-06-07T19:03:46Z</dcterms:created>
  <dcterms:modified xsi:type="dcterms:W3CDTF">2021-06-14T14:54:32Z</dcterms:modified>
</cp:coreProperties>
</file>