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DA8E88-971D-4542-927C-D416C1A8D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73459" cy="22505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60C07C8-CE2D-4686-B045-7A852DD11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784917" cy="50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2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8E91D63-1B68-4645-BB29-6B4E776D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995448" cy="58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6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33B424D-17AF-40E4-90D9-9815B384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555332" cy="59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0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DF7EFED-CEFF-41A5-BBAE-58C70C87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628685" cy="58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5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193E17E-8826-4C12-AA89-F885A65A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660598" cy="25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5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2FDE5CB-DFA8-4534-AFF2-5B3BD012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110717" cy="50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2F85730-CA01-42AF-94A4-FDE876F0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749669" cy="42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BE4CD21-9D11-425D-9E5B-8B63A480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79148" cy="55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28669C2-DC36-4BBE-9961-F14792B96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628685" cy="55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kort&#10;&#10;Automatisk genereret beskrivelse">
            <a:extLst>
              <a:ext uri="{FF2B5EF4-FFF2-40B4-BE49-F238E27FC236}">
                <a16:creationId xmlns:a16="http://schemas.microsoft.com/office/drawing/2014/main" id="{6D59D8AB-051B-405C-B80C-FCA66ACB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375284" cy="60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977F2DA-D48C-490B-8A32-C3AFE631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616300" cy="55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FD080B4-9EB4-4125-80A2-FC3FDC4B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91532" cy="55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54814B1-CB75-45CD-BED7-54F2C81A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696798" cy="55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4A8246E-26D7-4FC5-9E60-9A35322E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750622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217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2019-07-22T10:25:59Z</dcterms:modified>
</cp:coreProperties>
</file>