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  <p:sldMasterId id="2147484044" r:id="rId4"/>
  </p:sldMasterIdLst>
  <p:notesMasterIdLst>
    <p:notesMasterId r:id="rId32"/>
  </p:notesMasterIdLst>
  <p:handoutMasterIdLst>
    <p:handoutMasterId r:id="rId33"/>
  </p:handoutMasterIdLst>
  <p:sldIdLst>
    <p:sldId id="838" r:id="rId5"/>
    <p:sldId id="910" r:id="rId6"/>
    <p:sldId id="911" r:id="rId7"/>
    <p:sldId id="912" r:id="rId8"/>
    <p:sldId id="913" r:id="rId9"/>
    <p:sldId id="914" r:id="rId10"/>
    <p:sldId id="915" r:id="rId11"/>
    <p:sldId id="916" r:id="rId12"/>
    <p:sldId id="892" r:id="rId13"/>
    <p:sldId id="893" r:id="rId14"/>
    <p:sldId id="894" r:id="rId15"/>
    <p:sldId id="895" r:id="rId16"/>
    <p:sldId id="896" r:id="rId17"/>
    <p:sldId id="897" r:id="rId18"/>
    <p:sldId id="879" r:id="rId19"/>
    <p:sldId id="880" r:id="rId20"/>
    <p:sldId id="881" r:id="rId21"/>
    <p:sldId id="882" r:id="rId22"/>
    <p:sldId id="883" r:id="rId23"/>
    <p:sldId id="884" r:id="rId24"/>
    <p:sldId id="885" r:id="rId25"/>
    <p:sldId id="886" r:id="rId26"/>
    <p:sldId id="887" r:id="rId27"/>
    <p:sldId id="888" r:id="rId28"/>
    <p:sldId id="889" r:id="rId29"/>
    <p:sldId id="890" r:id="rId30"/>
    <p:sldId id="891" r:id="rId31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>
        <p:scale>
          <a:sx n="80" d="100"/>
          <a:sy n="80" d="100"/>
        </p:scale>
        <p:origin x="1450" y="48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043823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lede 13">
            <a:extLst>
              <a:ext uri="{FF2B5EF4-FFF2-40B4-BE49-F238E27FC236}">
                <a16:creationId xmlns:a16="http://schemas.microsoft.com/office/drawing/2014/main" id="{71754750-B62A-FEF9-6DA5-D512874FD1D9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4"/>
          <a:srcRect r="23167" b="-16028"/>
          <a:stretch/>
        </p:blipFill>
        <p:spPr>
          <a:xfrm rot="5400000">
            <a:off x="-3140166" y="3020210"/>
            <a:ext cx="6858000" cy="817581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B66F1AD-FE66-E9CD-4259-C2281E569A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5692" y="6354000"/>
            <a:ext cx="8718308" cy="504000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D8473A1F-9568-E2C9-96A3-045367777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9583" b="-16227"/>
          <a:stretch/>
        </p:blipFill>
        <p:spPr>
          <a:xfrm>
            <a:off x="-13028" y="6355080"/>
            <a:ext cx="3652210" cy="591429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943293A0-3627-463B-9BD5-1A2D2E047E90}"/>
              </a:ext>
            </a:extLst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8" y="1657906"/>
            <a:ext cx="684000" cy="3452159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02035" y="6453336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Logistik &amp; Supply Chain Management 4. udgave</a:t>
            </a:r>
          </a:p>
        </p:txBody>
      </p:sp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1ACCBFA-9C18-3841-2F02-88E9BBB121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107" y="6400800"/>
            <a:ext cx="7955970" cy="45724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4CC328A-E24C-9224-A4DB-D70DBCE503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88714" y="6400800"/>
            <a:ext cx="7955286" cy="457200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11560" y="6453336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STRATEGI – det strategiske lederskab 1. udgave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C6602EAE-7315-9A6C-C7F0-5B6D8A02242C}"/>
              </a:ext>
            </a:extLst>
          </p:cNvPr>
          <p:cNvPicPr>
            <a:picLocks/>
          </p:cNvPicPr>
          <p:nvPr userDrawn="1"/>
        </p:nvPicPr>
        <p:blipFill rotWithShape="1">
          <a:blip r:embed="rId5"/>
          <a:srcRect t="-1" r="-152" b="-11312"/>
          <a:stretch/>
        </p:blipFill>
        <p:spPr>
          <a:xfrm rot="16200000">
            <a:off x="-2875947" y="2856592"/>
            <a:ext cx="6516313" cy="781353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1968B3BD-EA18-00FE-4517-3DDA73B38677}"/>
              </a:ext>
            </a:extLst>
          </p:cNvPr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4" y="1223660"/>
            <a:ext cx="694231" cy="481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9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D0A70D0B-3DD4-0D53-7A3B-939DD19D0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98" y="558005"/>
            <a:ext cx="8042501" cy="267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5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66A26C-7B12-1B64-098C-30BC82489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908" y="963802"/>
            <a:ext cx="7431621" cy="337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07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8228789-0ACC-9537-A06C-E5A7668AC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780" y="477926"/>
            <a:ext cx="6999270" cy="534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34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4A8D465-B773-C067-13B1-E0CAF04F6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305" y="468428"/>
            <a:ext cx="7013277" cy="473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38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3887FBA-A96D-007A-6AA2-5A108BAC8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400" y="491306"/>
            <a:ext cx="6998725" cy="429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85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AC34EF4-23E6-887D-E24C-325C9DEAE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623" y="979071"/>
            <a:ext cx="7467448" cy="26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37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80229CE-CC5D-1025-5803-2BFB84ADC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717" y="1000006"/>
            <a:ext cx="7488123" cy="315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17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D020679-32A1-2AD7-195A-2C26C6218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55" y="485546"/>
            <a:ext cx="6974242" cy="530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45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F45388B-2AB1-2E8D-84B9-CDBA59C84E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789"/>
          <a:stretch/>
        </p:blipFill>
        <p:spPr>
          <a:xfrm>
            <a:off x="1417038" y="836712"/>
            <a:ext cx="695199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88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E115E04-8534-52A3-17E6-92059B2833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810"/>
          <a:stretch/>
        </p:blipFill>
        <p:spPr>
          <a:xfrm>
            <a:off x="1417038" y="836712"/>
            <a:ext cx="6951992" cy="26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01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488444FE-6F64-3015-0A69-636E00523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626" y="986706"/>
            <a:ext cx="7437449" cy="190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21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1835A21-16AB-4ED4-E4B0-E588DE7AA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482" y="287927"/>
            <a:ext cx="6999351" cy="566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80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F44F9AB-4794-BAEF-9141-4F6555CC6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856" y="456985"/>
            <a:ext cx="7332694" cy="450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82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8F5556D-D43C-96A8-516C-6CAC1CD3B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722" y="1000063"/>
            <a:ext cx="7439354" cy="142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71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762E166-7BB8-9912-E695-6802E4234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197" y="1019103"/>
            <a:ext cx="7452994" cy="164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21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88E70EF-8BA7-C0C2-59AE-77E99AA81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246" y="1019112"/>
            <a:ext cx="7432590" cy="141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56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CEF1FF9-934B-86F9-CD49-039981B95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246" y="1029406"/>
            <a:ext cx="7448879" cy="214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24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EE18CA39-9A7C-093C-AC7C-57A4A4A19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039" y="836712"/>
            <a:ext cx="6951992" cy="389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56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C5948DA4-75D8-6D1F-2F37-E5FCE54D1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475" y="1029406"/>
            <a:ext cx="7408075" cy="396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71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40BC27D-4CC9-2C27-8CA3-7EA02BF49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726" y="593192"/>
            <a:ext cx="7408874" cy="506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03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BC729CE-E53C-9B40-C316-269B6162F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242" y="1001892"/>
            <a:ext cx="7495774" cy="365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64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007B85C-8FB9-26CE-6D93-608F7830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763" y="960064"/>
            <a:ext cx="7506074" cy="147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A945B1F-9C0C-ED27-4BBD-ED7C64212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496" y="939022"/>
            <a:ext cx="6992913" cy="333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88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1A7E161-8348-72B6-D02E-30363DBFF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617" y="963848"/>
            <a:ext cx="7511114" cy="216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99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68B1651-DD24-F973-1C60-478C29753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775" y="476672"/>
            <a:ext cx="6991649" cy="46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95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DD86364-4747-D673-34B3-2465B45C2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730" y="468424"/>
            <a:ext cx="7039422" cy="482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8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E4FAAB54-E05E-5691-0326-FFD6E8C77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305" y="464623"/>
            <a:ext cx="6996137" cy="457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55989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16442</TotalTime>
  <Words>0</Words>
  <Application>Microsoft Office PowerPoint</Application>
  <PresentationFormat>Skærmshow (4:3)</PresentationFormat>
  <Paragraphs>0</Paragraphs>
  <Slides>27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4_Brugerdefineret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261</cp:revision>
  <cp:lastPrinted>2022-03-08T16:56:00Z</cp:lastPrinted>
  <dcterms:created xsi:type="dcterms:W3CDTF">2012-08-31T07:41:01Z</dcterms:created>
  <dcterms:modified xsi:type="dcterms:W3CDTF">2022-07-26T05:27:58Z</dcterms:modified>
</cp:coreProperties>
</file>