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1"/>
  </p:notesMasterIdLst>
  <p:handoutMasterIdLst>
    <p:handoutMasterId r:id="rId22"/>
  </p:handoutMasterIdLst>
  <p:sldIdLst>
    <p:sldId id="839" r:id="rId4"/>
    <p:sldId id="861" r:id="rId5"/>
    <p:sldId id="862" r:id="rId6"/>
    <p:sldId id="863" r:id="rId7"/>
    <p:sldId id="864" r:id="rId8"/>
    <p:sldId id="855" r:id="rId9"/>
    <p:sldId id="856" r:id="rId10"/>
    <p:sldId id="857" r:id="rId11"/>
    <p:sldId id="858" r:id="rId12"/>
    <p:sldId id="859" r:id="rId13"/>
    <p:sldId id="840" r:id="rId14"/>
    <p:sldId id="841" r:id="rId15"/>
    <p:sldId id="842" r:id="rId16"/>
    <p:sldId id="844" r:id="rId17"/>
    <p:sldId id="845" r:id="rId18"/>
    <p:sldId id="846" r:id="rId19"/>
    <p:sldId id="847" r:id="rId20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44433CB-A6D8-FAAE-02D6-FE75427DD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95" y="553392"/>
            <a:ext cx="8171874" cy="27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5ED8961-349C-0EFE-2BAF-7E8BD147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961156"/>
            <a:ext cx="7238511" cy="31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0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9870DA0-D539-B62A-3F7E-00C3B3C9A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961156"/>
            <a:ext cx="7290982" cy="36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63EB233-0180-ED6F-3B17-7EEB80995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76" y="1302689"/>
            <a:ext cx="7563157" cy="21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6CF7065-14CB-C308-8B24-2BEC852F9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78" y="780871"/>
            <a:ext cx="7342335" cy="466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4E97F0C-AEF1-1EA3-8FAA-2FFC569D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04" y="962053"/>
            <a:ext cx="7249646" cy="42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90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8D0E84-A3F0-8AB1-BD12-65AEEAD2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49" y="1282023"/>
            <a:ext cx="7582622" cy="22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9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246B227-C151-4412-909F-F452ED79E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04" y="644492"/>
            <a:ext cx="7178628" cy="49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8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8A621B1-DC8C-EF92-C130-BEA2681E5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85" y="1004532"/>
            <a:ext cx="7265343" cy="364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FFB00AC-C0C7-18A4-716C-56959B88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08720"/>
            <a:ext cx="7488832" cy="354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1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4003D02-F9AE-9B5F-D8EB-5A2BF8C9D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51" y="889922"/>
            <a:ext cx="7605419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4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BF76B8F-C1FF-460C-80D0-685D652B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1738"/>
            <a:ext cx="6919560" cy="58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9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A928987-F92A-251F-90C5-9530C376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46280"/>
            <a:ext cx="7627491" cy="20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0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F9B008E-183D-F3A6-D6F3-2AE697BEE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4664"/>
            <a:ext cx="6904318" cy="53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D042457-3155-BF4D-99AF-2BE3E46C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18" y="1268760"/>
            <a:ext cx="7514308" cy="15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3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4B70A0B-DCE1-24A1-0465-429C72CD6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4664"/>
            <a:ext cx="724942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8695616-0432-4E25-0FD3-879909F7D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18" y="1268759"/>
            <a:ext cx="7526513" cy="22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8271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16344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242</cp:revision>
  <cp:lastPrinted>2022-03-08T16:56:00Z</cp:lastPrinted>
  <dcterms:created xsi:type="dcterms:W3CDTF">2012-08-31T07:41:01Z</dcterms:created>
  <dcterms:modified xsi:type="dcterms:W3CDTF">2022-07-05T10:58:14Z</dcterms:modified>
</cp:coreProperties>
</file>