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8" r:id="rId3"/>
    <p:sldId id="260" r:id="rId4"/>
    <p:sldId id="261" r:id="rId5"/>
    <p:sldId id="262" r:id="rId6"/>
    <p:sldId id="265" r:id="rId7"/>
    <p:sldId id="266" r:id="rId8"/>
    <p:sldId id="267" r:id="rId9"/>
    <p:sldId id="268" r:id="rId10"/>
    <p:sldId id="263" r:id="rId11"/>
    <p:sldId id="264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7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12-07-2020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12-07-2020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12-07-2020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12-07-2020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12-07-2020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12-07-2020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12-07-2020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 userDrawn="1"/>
        </p:nvSpPr>
        <p:spPr>
          <a:xfrm>
            <a:off x="2411760" y="6395742"/>
            <a:ext cx="2604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</a:rPr>
              <a:t>Afsætning A2 – 4. udgave</a:t>
            </a:r>
          </a:p>
        </p:txBody>
      </p:sp>
      <p:sp>
        <p:nvSpPr>
          <p:cNvPr id="5" name="Tekstboks 4"/>
          <p:cNvSpPr txBox="1"/>
          <p:nvPr userDrawn="1"/>
        </p:nvSpPr>
        <p:spPr>
          <a:xfrm>
            <a:off x="1435423" y="6165304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cap="none" spc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Erhvervsjura</a:t>
            </a:r>
            <a:r>
              <a:rPr lang="da-DK" sz="1600" b="0" cap="none" spc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C </a:t>
            </a:r>
            <a:r>
              <a:rPr lang="da-DK" sz="1600" b="0" cap="none" spc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– 1. udgave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56E90C64-5C71-4242-B490-08F528219D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812" r="13679"/>
          <a:stretch/>
        </p:blipFill>
        <p:spPr>
          <a:xfrm>
            <a:off x="0" y="958171"/>
            <a:ext cx="1080120" cy="5279141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04F62337-C6A9-435A-B601-91EF5E7AC1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03659"/>
            <a:ext cx="4144161" cy="654341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CFE8C907-CA10-41FA-A908-DD3D6DF39D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44161" y="6203659"/>
            <a:ext cx="4999839" cy="654341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429DF57C-23E4-4497-92DF-18A752E32F6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241" y="0"/>
            <a:ext cx="1082602" cy="956683"/>
          </a:xfrm>
          <a:prstGeom prst="rect">
            <a:avLst/>
          </a:prstGeom>
        </p:spPr>
      </p:pic>
      <p:sp>
        <p:nvSpPr>
          <p:cNvPr id="19" name="Tekstfelt 18">
            <a:extLst>
              <a:ext uri="{FF2B5EF4-FFF2-40B4-BE49-F238E27FC236}">
                <a16:creationId xmlns:a16="http://schemas.microsoft.com/office/drawing/2014/main" id="{63227D2F-E149-4649-894F-6D54DD5B67CE}"/>
              </a:ext>
            </a:extLst>
          </p:cNvPr>
          <p:cNvSpPr txBox="1"/>
          <p:nvPr userDrawn="1"/>
        </p:nvSpPr>
        <p:spPr>
          <a:xfrm>
            <a:off x="1080120" y="6334581"/>
            <a:ext cx="464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ERHVERVSRET – finans – 2. udgave</a:t>
            </a:r>
          </a:p>
        </p:txBody>
      </p:sp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12-07-2020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EE387-51F6-4B10-AD14-968F8B663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DEAB502-F0DB-433D-B64E-F42A9EB0B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12-07-2020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E1DD00D-03A4-4597-A0B5-BFE667DEF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5FB222B-F0F0-4701-A7DD-7E4426DA0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8832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12-07-2020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328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12-07-2020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12-07-2020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12-07-2020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12-07-2020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12-07-2020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12-07-2020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74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12-07-2020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F51EBFDA-58E6-4801-88A3-A001E5E12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72816"/>
            <a:ext cx="7956376" cy="203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41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, grøn, skærm, telefon&#10;&#10;Automatisk genereret beskrivelse">
            <a:extLst>
              <a:ext uri="{FF2B5EF4-FFF2-40B4-BE49-F238E27FC236}">
                <a16:creationId xmlns:a16="http://schemas.microsoft.com/office/drawing/2014/main" id="{D24B5586-40C3-45E3-82BE-AF1A5F4D9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17277"/>
            <a:ext cx="8028384" cy="250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48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5E738516-5BA5-484A-A90E-B5B5DF501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8028384" cy="249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42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6D082352-E1BC-4E60-927D-AC370C877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69" y="908720"/>
            <a:ext cx="8028384" cy="349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19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ilt&#10;&#10;Automatisk genereret beskrivelse">
            <a:extLst>
              <a:ext uri="{FF2B5EF4-FFF2-40B4-BE49-F238E27FC236}">
                <a16:creationId xmlns:a16="http://schemas.microsoft.com/office/drawing/2014/main" id="{581590FC-C850-4A56-9FD1-798C949C8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8028384" cy="325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53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9664D9F1-4B95-4A4E-9AD3-8F07094A6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8028384" cy="384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67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kort&#10;&#10;Automatisk genereret beskrivelse">
            <a:extLst>
              <a:ext uri="{FF2B5EF4-FFF2-40B4-BE49-F238E27FC236}">
                <a16:creationId xmlns:a16="http://schemas.microsoft.com/office/drawing/2014/main" id="{7EA2826F-6829-4A10-8BAC-2816C5C9E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4" y="901727"/>
            <a:ext cx="8028384" cy="252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8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25E0A88-9340-43C0-82BA-C3CE58345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41" y="908720"/>
            <a:ext cx="8024259" cy="242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89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kort&#10;&#10;Automatisk genereret beskrivelse">
            <a:extLst>
              <a:ext uri="{FF2B5EF4-FFF2-40B4-BE49-F238E27FC236}">
                <a16:creationId xmlns:a16="http://schemas.microsoft.com/office/drawing/2014/main" id="{B25868A5-5EB9-4A6C-A295-76CDFCC78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0"/>
            <a:ext cx="8028384" cy="496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03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, skilt&#10;&#10;Automatisk genereret beskrivelse">
            <a:extLst>
              <a:ext uri="{FF2B5EF4-FFF2-40B4-BE49-F238E27FC236}">
                <a16:creationId xmlns:a16="http://schemas.microsoft.com/office/drawing/2014/main" id="{27DD6E48-DA0F-4E08-946F-07774F44F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847" y="908720"/>
            <a:ext cx="7986153" cy="348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33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A3383745-E7A9-4A3F-A62C-D876A392A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8028384" cy="323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51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89106C48-F146-483D-A0AC-A15BE0F22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47" y="908720"/>
            <a:ext cx="8028384" cy="380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79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enhed&#10;&#10;Automatisk genereret beskrivelse">
            <a:extLst>
              <a:ext uri="{FF2B5EF4-FFF2-40B4-BE49-F238E27FC236}">
                <a16:creationId xmlns:a16="http://schemas.microsoft.com/office/drawing/2014/main" id="{B3A3F706-907D-4558-B3BA-FC089DF32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32656"/>
            <a:ext cx="775854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22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CC6C7B63-CB9E-4C8E-BBEC-7A2E15CD8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20" y="0"/>
            <a:ext cx="8028384" cy="454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71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, telefon&#10;&#10;Automatisk genereret beskrivelse">
            <a:extLst>
              <a:ext uri="{FF2B5EF4-FFF2-40B4-BE49-F238E27FC236}">
                <a16:creationId xmlns:a16="http://schemas.microsoft.com/office/drawing/2014/main" id="{4C786ED2-9775-412B-A46D-215DB831F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8028384" cy="277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26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enhed&#10;&#10;Automatisk genereret beskrivelse">
            <a:extLst>
              <a:ext uri="{FF2B5EF4-FFF2-40B4-BE49-F238E27FC236}">
                <a16:creationId xmlns:a16="http://schemas.microsoft.com/office/drawing/2014/main" id="{A87FFA35-9DEA-424C-8725-7078F80A6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517" y="332656"/>
            <a:ext cx="7922483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98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22F741D8-2027-4D02-AD2F-902C9A167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1"/>
            <a:ext cx="8028384" cy="30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enhed&#10;&#10;Automatisk genereret beskrivelse">
            <a:extLst>
              <a:ext uri="{FF2B5EF4-FFF2-40B4-BE49-F238E27FC236}">
                <a16:creationId xmlns:a16="http://schemas.microsoft.com/office/drawing/2014/main" id="{F46D9B9F-FEE4-4F8B-9ED0-D0A7CE2D3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160" y="692696"/>
            <a:ext cx="7956376" cy="376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13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38DBDA10-9340-4A9F-A81C-EBA735D09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8028384" cy="300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7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BEDCCFF8-3CBF-4A3F-80E6-57A391740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0"/>
            <a:ext cx="8028384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31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FE7DC1BE-75D1-4BA3-AFDD-831BD45B4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8028384" cy="418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455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5456EB7C-DE52-400D-B901-319CF3390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77" y="908720"/>
            <a:ext cx="8028384" cy="430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34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1394BE8F-289C-45A6-B5D5-2677BF21B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8028384" cy="382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56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27E2DFD9-30C8-4581-AED5-47E5BE87E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8028384" cy="379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58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34559B27-FF3F-4697-848D-67D436E78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8028384" cy="377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03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48F2EF50-AD1E-4AC6-AFE9-38A5DAD65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97" y="908720"/>
            <a:ext cx="8028384" cy="376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08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A6EFD4C8-46B5-414A-AD14-4C432380D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16" y="908720"/>
            <a:ext cx="8028384" cy="376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10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skærmbillede, grøn, telefon, bus&#10;&#10;Automatisk genereret beskrivelse">
            <a:extLst>
              <a:ext uri="{FF2B5EF4-FFF2-40B4-BE49-F238E27FC236}">
                <a16:creationId xmlns:a16="http://schemas.microsoft.com/office/drawing/2014/main" id="{F2FC27C6-188C-4007-8CF9-7C995409A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6632"/>
            <a:ext cx="7928026" cy="507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8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, grøn, skærm, telefon&#10;&#10;Automatisk genereret beskrivelse">
            <a:extLst>
              <a:ext uri="{FF2B5EF4-FFF2-40B4-BE49-F238E27FC236}">
                <a16:creationId xmlns:a16="http://schemas.microsoft.com/office/drawing/2014/main" id="{C178A579-CD30-47F2-90F3-E95EBB406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521" y="116632"/>
            <a:ext cx="7893975" cy="332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85113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0</Words>
  <Application>Microsoft Office PowerPoint</Application>
  <PresentationFormat>Skærmshow (4:3)</PresentationFormat>
  <Paragraphs>0</Paragraphs>
  <Slides>29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29</vt:i4>
      </vt:variant>
    </vt:vector>
  </HeadingPairs>
  <TitlesOfParts>
    <vt:vector size="33" baseType="lpstr">
      <vt:lpstr>Arial</vt:lpstr>
      <vt:lpstr>Calibri</vt:lpstr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Peter Schmalz</cp:lastModifiedBy>
  <cp:revision>42</cp:revision>
  <dcterms:created xsi:type="dcterms:W3CDTF">2015-07-14T11:20:10Z</dcterms:created>
  <dcterms:modified xsi:type="dcterms:W3CDTF">2020-07-12T22:35:46Z</dcterms:modified>
</cp:coreProperties>
</file>