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B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62" y="6428369"/>
            <a:ext cx="8641859" cy="42868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" y="0"/>
            <a:ext cx="499462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8" y="6428369"/>
            <a:ext cx="1007513" cy="445498"/>
          </a:xfrm>
          <a:prstGeom prst="rect">
            <a:avLst/>
          </a:prstGeom>
        </p:spPr>
      </p:pic>
      <p:sp>
        <p:nvSpPr>
          <p:cNvPr id="9" name="Tekstboks 8"/>
          <p:cNvSpPr txBox="1"/>
          <p:nvPr userDrawn="1"/>
        </p:nvSpPr>
        <p:spPr>
          <a:xfrm>
            <a:off x="789508" y="6466452"/>
            <a:ext cx="385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Erhvervsjura B – 1.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82484"/>
            <a:ext cx="8582025" cy="22717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989570" cy="512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76881"/>
            <a:ext cx="8510588" cy="363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2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22</cp:revision>
  <dcterms:created xsi:type="dcterms:W3CDTF">2015-07-14T11:20:10Z</dcterms:created>
  <dcterms:modified xsi:type="dcterms:W3CDTF">2019-07-16T12:21:58Z</dcterms:modified>
</cp:coreProperties>
</file>