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fugl, blomst&#10;&#10;Automatisk genereret beskrivelse">
            <a:extLst>
              <a:ext uri="{FF2B5EF4-FFF2-40B4-BE49-F238E27FC236}">
                <a16:creationId xmlns:a16="http://schemas.microsoft.com/office/drawing/2014/main" id="{CB77DC6C-708B-4CD2-8D82-BABD40698E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2816"/>
            <a:ext cx="7992888" cy="2117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4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123AD7FE-C423-44D1-BDB3-9F3DBBE29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836712"/>
            <a:ext cx="8028384" cy="322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7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5D68F490-3E7B-41D3-988C-4DCC8DC14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0"/>
            <a:ext cx="7107805" cy="618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5643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38</cp:revision>
  <dcterms:created xsi:type="dcterms:W3CDTF">2015-07-14T11:20:10Z</dcterms:created>
  <dcterms:modified xsi:type="dcterms:W3CDTF">2020-07-12T21:43:18Z</dcterms:modified>
</cp:coreProperties>
</file>