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43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75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819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004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67973" cy="6858000"/>
          </a:xfrm>
          <a:prstGeom prst="rect">
            <a:avLst/>
          </a:prstGeom>
        </p:spPr>
      </p:pic>
      <p:pic>
        <p:nvPicPr>
          <p:cNvPr id="1029" name="Picture 5" descr="K:\6 Trojka\Nye udgaver 2017\PowerPoints - Trojka.dk 2017\Diasmaster\2017-07-19_19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76724"/>
            <a:ext cx="9164979" cy="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1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20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004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847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2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362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10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07-07-2018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rPr/>
              <a:pPr lvl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pPr/>
              <a:t>07-07-2018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Oversk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930670" cy="2683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6632"/>
            <a:ext cx="5874888" cy="6001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36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917809" cy="3099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7878275" cy="4077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36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7802065" cy="4158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981636" cy="5424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16632"/>
            <a:ext cx="4841281" cy="5968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5894893" cy="6001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7887802" cy="3360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7967822" cy="4938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7699180" cy="512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892088" cy="345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7892088" cy="2362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934957" cy="2940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7649643" cy="4167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892088" cy="2812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896375" cy="3000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982112" cy="2563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892088" cy="309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887802" cy="2803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930670" cy="2983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7851602" cy="5523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7939244" cy="2657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6632"/>
            <a:ext cx="5894893" cy="6021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7377666" cy="3673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36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6632"/>
            <a:ext cx="5934904" cy="6008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8018789" cy="5517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904949" cy="2816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6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8012596" cy="5461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Skærmshow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29</vt:i4>
      </vt:variant>
    </vt:vector>
  </HeadingPairs>
  <TitlesOfParts>
    <vt:vector size="31" baseType="lpstr">
      <vt:lpstr>Kontortema</vt:lpstr>
      <vt:lpstr>Brugerdefineret design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</cp:lastModifiedBy>
  <cp:revision>15</cp:revision>
  <dcterms:created xsi:type="dcterms:W3CDTF">2015-07-14T11:20:10Z</dcterms:created>
  <dcterms:modified xsi:type="dcterms:W3CDTF">2018-07-07T13:16:24Z</dcterms:modified>
</cp:coreProperties>
</file>