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67973" cy="6858000"/>
          </a:xfrm>
          <a:prstGeom prst="rect">
            <a:avLst/>
          </a:prstGeom>
        </p:spPr>
      </p:pic>
      <p:pic>
        <p:nvPicPr>
          <p:cNvPr id="1029" name="Picture 5" descr="K:\6 Trojka\Nye udgaver 2017\PowerPoints - Trojka.dk 2017\Diasmaster\2017-07-19_1906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6276724"/>
            <a:ext cx="9164979" cy="59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700808"/>
            <a:ext cx="7956391" cy="26835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3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268760"/>
            <a:ext cx="7231914" cy="38238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3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32656"/>
            <a:ext cx="7758720" cy="55419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3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060848"/>
            <a:ext cx="7939244" cy="22248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3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484784"/>
            <a:ext cx="7896375" cy="33351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3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484784"/>
            <a:ext cx="7892088" cy="33480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3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060848"/>
            <a:ext cx="7960678" cy="23234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3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88640"/>
            <a:ext cx="6988516" cy="60015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33-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340768"/>
            <a:ext cx="7943531" cy="36609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9</vt:i4>
      </vt:variant>
    </vt:vector>
  </HeadingPairs>
  <TitlesOfParts>
    <vt:vector size="11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15</cp:revision>
  <dcterms:created xsi:type="dcterms:W3CDTF">2015-07-14T11:20:10Z</dcterms:created>
  <dcterms:modified xsi:type="dcterms:W3CDTF">2018-07-07T12:27:37Z</dcterms:modified>
</cp:coreProperties>
</file>