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0"/>
  </p:notesMasterIdLst>
  <p:handoutMasterIdLst>
    <p:handoutMasterId r:id="rId21"/>
  </p:handoutMasterIdLst>
  <p:sldIdLst>
    <p:sldId id="839" r:id="rId4"/>
    <p:sldId id="884" r:id="rId5"/>
    <p:sldId id="886" r:id="rId6"/>
    <p:sldId id="885" r:id="rId7"/>
    <p:sldId id="887" r:id="rId8"/>
    <p:sldId id="889" r:id="rId9"/>
    <p:sldId id="899" r:id="rId10"/>
    <p:sldId id="890" r:id="rId11"/>
    <p:sldId id="891" r:id="rId12"/>
    <p:sldId id="888" r:id="rId13"/>
    <p:sldId id="892" r:id="rId14"/>
    <p:sldId id="893" r:id="rId15"/>
    <p:sldId id="895" r:id="rId16"/>
    <p:sldId id="896" r:id="rId17"/>
    <p:sldId id="897" r:id="rId18"/>
    <p:sldId id="898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FACB8E-C9B9-E7F6-09EF-B8B6F6B9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75" y="579435"/>
            <a:ext cx="7710472" cy="22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CDB1C9-FE52-C439-EF3B-FD8B5CD4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8" y="1012666"/>
            <a:ext cx="7529209" cy="27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64D637-8891-BD04-7311-48936546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40" y="667842"/>
            <a:ext cx="7525878" cy="49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AB5A8E-ABD7-1463-988F-48E20084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8" y="1042682"/>
            <a:ext cx="7529209" cy="3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C40049-24CE-9F61-8157-A62E66E2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98" y="1042683"/>
            <a:ext cx="7491150" cy="37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8ACB66-D37D-D327-57ED-545752D1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40" y="476673"/>
            <a:ext cx="74612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B1AC2EA-33AF-830A-6181-12C2761D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22" y="1046006"/>
            <a:ext cx="7500901" cy="34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596ADB-32FE-B797-19CD-2379DBEE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86" y="1046006"/>
            <a:ext cx="7513237" cy="38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0F79451-C1FB-DA11-4159-1DD67BFE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765991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E2FDA1-FF94-8950-21E3-F1DE4CA7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43" y="938851"/>
            <a:ext cx="7638309" cy="31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CB189B-FD25-1813-7AB5-1636DC57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43" y="959371"/>
            <a:ext cx="7630556" cy="31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A2D8A0-F78F-98F3-A98C-293B44C4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00" y="949538"/>
            <a:ext cx="7598522" cy="31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F7689F-5E26-FD49-1CC5-8562D66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05" y="970697"/>
            <a:ext cx="7577963" cy="31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D857E3-3ED5-8F74-B5B9-27EEA218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98" y="986838"/>
            <a:ext cx="7577963" cy="31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43F203A-F2DE-0A8E-BE4B-B3A855ED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62" y="997773"/>
            <a:ext cx="7552698" cy="308784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EAE1099-33A6-5DED-0614-D6610929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40" y="993382"/>
            <a:ext cx="7558660" cy="29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215418-C51A-D8C3-D135-4433E5203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9" y="984689"/>
            <a:ext cx="7562470" cy="3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9156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16516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2022-03-08T16:56:00Z</cp:lastPrinted>
  <dcterms:created xsi:type="dcterms:W3CDTF">2012-08-31T07:41:01Z</dcterms:created>
  <dcterms:modified xsi:type="dcterms:W3CDTF">2022-07-05T18:25:27Z</dcterms:modified>
</cp:coreProperties>
</file>