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59723" y="116632"/>
            <a:ext cx="8076773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59723" y="6470561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Ledelse i praksis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7-19_185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4407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8" y="1726493"/>
            <a:ext cx="7947817" cy="2722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61" y="764704"/>
            <a:ext cx="8076423" cy="50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59" y="869634"/>
            <a:ext cx="7906378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560572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1196752"/>
            <a:ext cx="6966129" cy="38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19" y="1108478"/>
            <a:ext cx="7501985" cy="425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450"/>
            <a:ext cx="7602011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7" y="927851"/>
            <a:ext cx="7722996" cy="4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21" y="926201"/>
            <a:ext cx="7964012" cy="46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7" y="692696"/>
            <a:ext cx="7739191" cy="51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86181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18" y="764704"/>
            <a:ext cx="7633925" cy="4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An-Magritt Erdal</cp:lastModifiedBy>
  <cp:revision>13</cp:revision>
  <dcterms:created xsi:type="dcterms:W3CDTF">2015-07-14T11:20:10Z</dcterms:created>
  <dcterms:modified xsi:type="dcterms:W3CDTF">2017-08-08T11:16:04Z</dcterms:modified>
</cp:coreProperties>
</file>