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</p:sldMasterIdLst>
  <p:notesMasterIdLst>
    <p:notesMasterId r:id="rId32"/>
  </p:notesMasterIdLst>
  <p:handoutMasterIdLst>
    <p:handoutMasterId r:id="rId33"/>
  </p:handoutMasterIdLst>
  <p:sldIdLst>
    <p:sldId id="839" r:id="rId4"/>
    <p:sldId id="862" r:id="rId5"/>
    <p:sldId id="855" r:id="rId6"/>
    <p:sldId id="856" r:id="rId7"/>
    <p:sldId id="857" r:id="rId8"/>
    <p:sldId id="858" r:id="rId9"/>
    <p:sldId id="859" r:id="rId10"/>
    <p:sldId id="860" r:id="rId11"/>
    <p:sldId id="861" r:id="rId12"/>
    <p:sldId id="840" r:id="rId13"/>
    <p:sldId id="841" r:id="rId14"/>
    <p:sldId id="842" r:id="rId15"/>
    <p:sldId id="844" r:id="rId16"/>
    <p:sldId id="845" r:id="rId17"/>
    <p:sldId id="846" r:id="rId18"/>
    <p:sldId id="847" r:id="rId19"/>
    <p:sldId id="849" r:id="rId20"/>
    <p:sldId id="850" r:id="rId21"/>
    <p:sldId id="851" r:id="rId22"/>
    <p:sldId id="852" r:id="rId23"/>
    <p:sldId id="853" r:id="rId24"/>
    <p:sldId id="863" r:id="rId25"/>
    <p:sldId id="854" r:id="rId26"/>
    <p:sldId id="865" r:id="rId27"/>
    <p:sldId id="866" r:id="rId28"/>
    <p:sldId id="867" r:id="rId29"/>
    <p:sldId id="868" r:id="rId30"/>
    <p:sldId id="869" r:id="rId31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 varScale="1">
        <p:scale>
          <a:sx n="79" d="100"/>
          <a:sy n="79" d="100"/>
        </p:scale>
        <p:origin x="1498" y="72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1ACCBFA-9C18-3841-2F02-88E9BBB121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107" y="6400800"/>
            <a:ext cx="7955970" cy="45724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4CC328A-E24C-9224-A4DB-D70DBCE503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88714" y="6400800"/>
            <a:ext cx="7955286" cy="457200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11560" y="6453336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STRATEGI – det strategiske lederskab 1. udgave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C6602EAE-7315-9A6C-C7F0-5B6D8A02242C}"/>
              </a:ext>
            </a:extLst>
          </p:cNvPr>
          <p:cNvPicPr>
            <a:picLocks/>
          </p:cNvPicPr>
          <p:nvPr userDrawn="1"/>
        </p:nvPicPr>
        <p:blipFill rotWithShape="1">
          <a:blip r:embed="rId5"/>
          <a:srcRect t="-1" r="-152" b="-11312"/>
          <a:stretch/>
        </p:blipFill>
        <p:spPr>
          <a:xfrm rot="16200000">
            <a:off x="-2875947" y="2856592"/>
            <a:ext cx="6516313" cy="781353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1968B3BD-EA18-00FE-4517-3DDA73B38677}"/>
              </a:ext>
            </a:extLst>
          </p:cNvPr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4" y="1223660"/>
            <a:ext cx="694231" cy="481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5E59CBB-793D-D34A-1813-115A04A59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59" y="534165"/>
            <a:ext cx="8085205" cy="269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9019EB6-5EB2-6BFA-D763-7E2281C0D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188" y="1347467"/>
            <a:ext cx="7416929" cy="160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2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19A9DA6-15A1-05CE-4850-49478E645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857" y="1317624"/>
            <a:ext cx="7338749" cy="365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61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0C1EDF0-851B-64EF-0F86-8D9E63966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206" y="1313854"/>
            <a:ext cx="7329463" cy="269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41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8D23B3B-CDE9-F3E9-1F7B-055268C05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045" y="1369432"/>
            <a:ext cx="7413666" cy="154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90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B28E2BC-3645-66DD-06C4-6B00BD9BA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04664"/>
            <a:ext cx="7391639" cy="563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96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9DC0D9D-DE7E-062E-8D1E-3F956981A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643" y="430764"/>
            <a:ext cx="7416241" cy="477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84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D8A9D21-D93D-394E-1CDA-9DCB122B3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76" y="1378039"/>
            <a:ext cx="7463531" cy="121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83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C6091C42-1582-18C9-4B2F-C3B4B0F7D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642" y="764704"/>
            <a:ext cx="7387843" cy="416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74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8086B77A-32C5-6571-146E-30E2BAFAB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971" y="1337733"/>
            <a:ext cx="7413803" cy="302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6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1E149A06-FF71-D903-1DDC-3BCEF6EAC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79" y="890082"/>
            <a:ext cx="7348114" cy="433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23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3BFE50B-CD0B-64DE-492B-6E160D774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80480"/>
            <a:ext cx="7128792" cy="502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19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EE36671-E1BA-6F12-BC4C-B1AD8CF05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069" y="1381760"/>
            <a:ext cx="7442079" cy="141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22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2E39B44-5040-BC98-B676-525814ED6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520" y="404664"/>
            <a:ext cx="7377920" cy="561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33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E75A94D-A9CD-24C7-1B66-51F9BE2B4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800" y="970985"/>
            <a:ext cx="7357796" cy="310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57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DF155E2-B260-B994-0EEC-1520D9BC2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528" y="992535"/>
            <a:ext cx="7375812" cy="42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52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06448D2-573F-4AD7-125C-FCD023C09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668" y="949627"/>
            <a:ext cx="7353625" cy="285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86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7DFD480-FDAA-2D75-5711-A94D68457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124" y="970568"/>
            <a:ext cx="7353504" cy="417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815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55A741F-914A-EA16-090F-FDB26FBA4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213" y="980336"/>
            <a:ext cx="7398394" cy="322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24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7275615-3A1C-8C4D-F235-33AE638F4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53" y="668568"/>
            <a:ext cx="7602548" cy="528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22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7CA2B3B-6325-981C-2492-8165817E3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233" y="653858"/>
            <a:ext cx="7599007" cy="414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58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3FCDD8C-1C6C-BBDD-D99C-B0C44E498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7" y="1294861"/>
            <a:ext cx="7522546" cy="117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01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D4CD004-1C97-E52C-6B89-C804D85A8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328" y="332656"/>
            <a:ext cx="6904318" cy="56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94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C383005-5CEF-C49D-A790-650FC5EB7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76672"/>
            <a:ext cx="6934801" cy="54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18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2AE5B2B-32FE-34F4-0D19-5A87187B6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7" y="1294861"/>
            <a:ext cx="7524097" cy="164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44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09EE8BA-419C-7796-0246-A5E49B20C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638" y="1313489"/>
            <a:ext cx="7462498" cy="180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0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3A565F5-C67C-B35B-5CB4-43C03CFD9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76" y="1347467"/>
            <a:ext cx="7433758" cy="148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49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9096683-566F-9C03-2E95-5F9B894F5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3" y="1284237"/>
            <a:ext cx="7334141" cy="344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38688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16365</TotalTime>
  <Words>0</Words>
  <Application>Microsoft Office PowerPoint</Application>
  <PresentationFormat>Skærmshow (4:3)</PresentationFormat>
  <Paragraphs>0</Paragraphs>
  <Slides>28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245</cp:revision>
  <cp:lastPrinted>2022-03-08T16:56:00Z</cp:lastPrinted>
  <dcterms:created xsi:type="dcterms:W3CDTF">2012-08-31T07:41:01Z</dcterms:created>
  <dcterms:modified xsi:type="dcterms:W3CDTF">2022-07-05T10:55:58Z</dcterms:modified>
</cp:coreProperties>
</file>